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  <p:sldMasterId id="2147483661" r:id="rId2"/>
  </p:sldMasterIdLst>
  <p:notesMasterIdLst>
    <p:notesMasterId r:id="rId19"/>
  </p:notesMasterIdLst>
  <p:sldIdLst>
    <p:sldId id="256" r:id="rId3"/>
    <p:sldId id="277" r:id="rId4"/>
    <p:sldId id="279" r:id="rId5"/>
    <p:sldId id="281" r:id="rId6"/>
    <p:sldId id="283" r:id="rId7"/>
    <p:sldId id="282" r:id="rId8"/>
    <p:sldId id="285" r:id="rId9"/>
    <p:sldId id="286" r:id="rId10"/>
    <p:sldId id="287" r:id="rId11"/>
    <p:sldId id="288" r:id="rId12"/>
    <p:sldId id="289" r:id="rId13"/>
    <p:sldId id="293" r:id="rId14"/>
    <p:sldId id="294" r:id="rId15"/>
    <p:sldId id="290" r:id="rId16"/>
    <p:sldId id="291" r:id="rId17"/>
    <p:sldId id="274" r:id="rId18"/>
  </p:sldIdLst>
  <p:sldSz cx="9144000" cy="5143500" type="screen16x9"/>
  <p:notesSz cx="6858000" cy="9144000"/>
  <p:embeddedFontLst>
    <p:embeddedFont>
      <p:font typeface="Montserrat" panose="020B0604020202020204" charset="0"/>
      <p:regular r:id="rId20"/>
      <p:bold r:id="rId21"/>
      <p:italic r:id="rId22"/>
      <p:boldItalic r:id="rId23"/>
    </p:embeddedFont>
    <p:embeddedFont>
      <p:font typeface="Calibri" panose="020F0502020204030204" pitchFamily="34" charset="0"/>
      <p:regular r:id="rId24"/>
      <p:bold r:id="rId25"/>
      <p:italic r:id="rId26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8" roundtripDataSignature="AMtx7mjY/awRKXtOP3o7VT361McZlY4PN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B053492-9750-43C6-8939-8D314F9177C3}">
  <a:tblStyle styleId="{2B053492-9750-43C6-8939-8D314F9177C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A3D7F711-3799-4321-BE7D-3A8E54C4AE23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BF5"/>
          </a:solidFill>
        </a:fill>
      </a:tcStyle>
    </a:wholeTbl>
    <a:band1H>
      <a:tcTxStyle b="off" i="off"/>
      <a:tcStyle>
        <a:tcBdr/>
        <a:fill>
          <a:solidFill>
            <a:srgbClr val="CDD4EA"/>
          </a:solidFill>
        </a:fill>
      </a:tcStyle>
    </a:band1H>
    <a:band2H>
      <a:tcTxStyle b="off" i="off"/>
      <a:tcStyle>
        <a:tcBdr/>
      </a:tcStyle>
    </a:band2H>
    <a:band1V>
      <a:tcTxStyle b="off" i="off"/>
      <a:tcStyle>
        <a:tcBdr/>
        <a:fill>
          <a:solidFill>
            <a:srgbClr val="CDD4EA"/>
          </a:solidFill>
        </a:fill>
      </a:tcStyle>
    </a:band1V>
    <a:band2V>
      <a:tcTxStyle b="off" i="off"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2" d="100"/>
          <a:sy n="142" d="100"/>
        </p:scale>
        <p:origin x="714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7.fntdata"/><Relationship Id="rId39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font" Target="fonts/font2.fntdata"/><Relationship Id="rId42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6.fntdata"/><Relationship Id="rId38" Type="http://customschemas.google.com/relationships/presentationmetadata" Target="meta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font" Target="fonts/font1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5.fntdata"/><Relationship Id="rId40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4.fntdata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3.fntdata"/><Relationship Id="rId27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2" name="Google Shape;18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1" name="Google Shape;191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18462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1" name="Google Shape;191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255595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1" name="Google Shape;191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930917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1" name="Google Shape;191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324949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8" name="Google Shape;408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chemeClr val="accent2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2"/>
          <p:cNvSpPr txBox="1">
            <a:spLocks noGrp="1"/>
          </p:cNvSpPr>
          <p:nvPr>
            <p:ph type="ctrTitle"/>
          </p:nvPr>
        </p:nvSpPr>
        <p:spPr>
          <a:xfrm>
            <a:off x="3012325" y="2220413"/>
            <a:ext cx="5445900" cy="18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  <a:defRPr sz="48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56"/>
          <p:cNvSpPr txBox="1">
            <a:spLocks noGrp="1"/>
          </p:cNvSpPr>
          <p:nvPr>
            <p:ph type="title"/>
          </p:nvPr>
        </p:nvSpPr>
        <p:spPr>
          <a:xfrm>
            <a:off x="822960" y="214953"/>
            <a:ext cx="7543800" cy="1088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56"/>
          <p:cNvSpPr txBox="1">
            <a:spLocks noGrp="1"/>
          </p:cNvSpPr>
          <p:nvPr>
            <p:ph type="body" idx="1"/>
          </p:nvPr>
        </p:nvSpPr>
        <p:spPr>
          <a:xfrm rot="5400000">
            <a:off x="3086100" y="-878839"/>
            <a:ext cx="3017520" cy="754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0" rIns="4570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90000"/>
              </a:lnSpc>
              <a:spcBef>
                <a:spcPts val="150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3pPr>
            <a:lvl4pPr marL="1828800" lvl="3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4pPr>
            <a:lvl5pPr marL="2286000" lvl="4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88" name="Google Shape;88;p56"/>
          <p:cNvSpPr txBox="1">
            <a:spLocks noGrp="1"/>
          </p:cNvSpPr>
          <p:nvPr>
            <p:ph type="dt" idx="10"/>
          </p:nvPr>
        </p:nvSpPr>
        <p:spPr>
          <a:xfrm>
            <a:off x="822961" y="4844839"/>
            <a:ext cx="1854203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56"/>
          <p:cNvSpPr txBox="1">
            <a:spLocks noGrp="1"/>
          </p:cNvSpPr>
          <p:nvPr>
            <p:ph type="ftr" idx="11"/>
          </p:nvPr>
        </p:nvSpPr>
        <p:spPr>
          <a:xfrm>
            <a:off x="2764639" y="4844839"/>
            <a:ext cx="3617103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56"/>
          <p:cNvSpPr txBox="1">
            <a:spLocks noGrp="1"/>
          </p:cNvSpPr>
          <p:nvPr>
            <p:ph type="sldNum" idx="12"/>
          </p:nvPr>
        </p:nvSpPr>
        <p:spPr>
          <a:xfrm>
            <a:off x="7425344" y="4844839"/>
            <a:ext cx="98401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Calibri"/>
              <a:buNone/>
              <a:defRPr sz="788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Calibri"/>
              <a:buNone/>
              <a:defRPr sz="788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Calibri"/>
              <a:buNone/>
              <a:defRPr sz="788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Calibri"/>
              <a:buNone/>
              <a:defRPr sz="788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Calibri"/>
              <a:buNone/>
              <a:defRPr sz="788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Calibri"/>
              <a:buNone/>
              <a:defRPr sz="788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Calibri"/>
              <a:buNone/>
              <a:defRPr sz="788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Calibri"/>
              <a:buNone/>
              <a:defRPr sz="788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Calibri"/>
              <a:buNone/>
              <a:defRPr sz="788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Vertical Title and Text" type="vertTitleAndTx">
  <p:cSld name="VERTICAL_TITLE_AND_VERTICAL_TEXT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57"/>
          <p:cNvSpPr/>
          <p:nvPr/>
        </p:nvSpPr>
        <p:spPr>
          <a:xfrm>
            <a:off x="2382" y="4800600"/>
            <a:ext cx="9141619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57"/>
          <p:cNvSpPr/>
          <p:nvPr/>
        </p:nvSpPr>
        <p:spPr>
          <a:xfrm>
            <a:off x="12" y="475073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57"/>
          <p:cNvSpPr txBox="1">
            <a:spLocks noGrp="1"/>
          </p:cNvSpPr>
          <p:nvPr>
            <p:ph type="title"/>
          </p:nvPr>
        </p:nvSpPr>
        <p:spPr>
          <a:xfrm rot="5400000">
            <a:off x="5370480" y="1484280"/>
            <a:ext cx="4318066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57"/>
          <p:cNvSpPr txBox="1">
            <a:spLocks noGrp="1"/>
          </p:cNvSpPr>
          <p:nvPr>
            <p:ph type="body" idx="1"/>
          </p:nvPr>
        </p:nvSpPr>
        <p:spPr>
          <a:xfrm rot="5400000">
            <a:off x="1369979" y="-430246"/>
            <a:ext cx="4318067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0" rIns="4570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90000"/>
              </a:lnSpc>
              <a:spcBef>
                <a:spcPts val="150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3pPr>
            <a:lvl4pPr marL="1828800" lvl="3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4pPr>
            <a:lvl5pPr marL="2286000" lvl="4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96" name="Google Shape;96;p57"/>
          <p:cNvSpPr txBox="1">
            <a:spLocks noGrp="1"/>
          </p:cNvSpPr>
          <p:nvPr>
            <p:ph type="dt" idx="10"/>
          </p:nvPr>
        </p:nvSpPr>
        <p:spPr>
          <a:xfrm>
            <a:off x="822961" y="4844839"/>
            <a:ext cx="1854203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57"/>
          <p:cNvSpPr txBox="1">
            <a:spLocks noGrp="1"/>
          </p:cNvSpPr>
          <p:nvPr>
            <p:ph type="ftr" idx="11"/>
          </p:nvPr>
        </p:nvSpPr>
        <p:spPr>
          <a:xfrm>
            <a:off x="2764639" y="4844839"/>
            <a:ext cx="3617103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57"/>
          <p:cNvSpPr txBox="1">
            <a:spLocks noGrp="1"/>
          </p:cNvSpPr>
          <p:nvPr>
            <p:ph type="sldNum" idx="12"/>
          </p:nvPr>
        </p:nvSpPr>
        <p:spPr>
          <a:xfrm>
            <a:off x="7425344" y="4844839"/>
            <a:ext cx="98401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Calibri"/>
              <a:buNone/>
              <a:defRPr sz="788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Calibri"/>
              <a:buNone/>
              <a:defRPr sz="788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Calibri"/>
              <a:buNone/>
              <a:defRPr sz="788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Calibri"/>
              <a:buNone/>
              <a:defRPr sz="788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Calibri"/>
              <a:buNone/>
              <a:defRPr sz="788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Calibri"/>
              <a:buNone/>
              <a:defRPr sz="788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Calibri"/>
              <a:buNone/>
              <a:defRPr sz="788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Calibri"/>
              <a:buNone/>
              <a:defRPr sz="788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Calibri"/>
              <a:buNone/>
              <a:defRPr sz="788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34"/>
          <p:cNvSpPr txBox="1">
            <a:spLocks noGrp="1"/>
          </p:cNvSpPr>
          <p:nvPr>
            <p:ph type="title"/>
          </p:nvPr>
        </p:nvSpPr>
        <p:spPr>
          <a:xfrm>
            <a:off x="691200" y="152400"/>
            <a:ext cx="7761600" cy="471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34"/>
          <p:cNvSpPr txBox="1">
            <a:spLocks noGrp="1"/>
          </p:cNvSpPr>
          <p:nvPr>
            <p:ph type="body" idx="1"/>
          </p:nvPr>
        </p:nvSpPr>
        <p:spPr>
          <a:xfrm>
            <a:off x="691200" y="949848"/>
            <a:ext cx="7761600" cy="286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Char char="▣"/>
              <a:defRPr/>
            </a:lvl1pPr>
            <a:lvl2pPr marL="914400" lvl="1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□"/>
              <a:defRPr/>
            </a:lvl2pPr>
            <a:lvl3pPr marL="1371600" lvl="2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/>
            </a:lvl3pPr>
            <a:lvl4pPr marL="1828800" lvl="3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  <a:defRPr/>
            </a:lvl4pPr>
            <a:lvl5pPr marL="2286000" lvl="4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/>
            </a:lvl5pPr>
            <a:lvl6pPr marL="2743200" lvl="5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/>
            </a:lvl6pPr>
            <a:lvl7pPr marL="3200400" lvl="6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  <a:defRPr/>
            </a:lvl7pPr>
            <a:lvl8pPr marL="3657600" lvl="7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/>
            </a:lvl8pPr>
            <a:lvl9pPr marL="4114800" lvl="8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108" name="Google Shape;108;p34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6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36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8" name="Google Shape;118;p3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3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3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7"/>
          <p:cNvSpPr txBox="1"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37"/>
          <p:cNvSpPr txBox="1"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35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24" name="Google Shape;124;p3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3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3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38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38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0" name="Google Shape;130;p38"/>
          <p:cNvSpPr txBox="1">
            <a:spLocks noGrp="1"/>
          </p:cNvSpPr>
          <p:nvPr>
            <p:ph type="body" idx="2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1" name="Google Shape;131;p3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3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3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9"/>
          <p:cNvSpPr txBox="1"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39"/>
          <p:cNvSpPr txBox="1"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 b="1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137" name="Google Shape;137;p39"/>
          <p:cNvSpPr txBox="1">
            <a:spLocks noGrp="1"/>
          </p:cNvSpPr>
          <p:nvPr>
            <p:ph type="body" idx="2"/>
          </p:nvPr>
        </p:nvSpPr>
        <p:spPr>
          <a:xfrm>
            <a:off x="629842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8" name="Google Shape;138;p39"/>
          <p:cNvSpPr txBox="1">
            <a:spLocks noGrp="1"/>
          </p:cNvSpPr>
          <p:nvPr>
            <p:ph type="body" idx="3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 b="1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139" name="Google Shape;139;p39"/>
          <p:cNvSpPr txBox="1">
            <a:spLocks noGrp="1"/>
          </p:cNvSpPr>
          <p:nvPr>
            <p:ph type="body" idx="4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0" name="Google Shape;140;p3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39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3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40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4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40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4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4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4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4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42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42"/>
          <p:cNvSpPr txBox="1">
            <a:spLocks noGrp="1"/>
          </p:cNvSpPr>
          <p:nvPr>
            <p:ph type="body" idx="1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619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marL="2286000" lvl="4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marL="2743200" lvl="5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155" name="Google Shape;155;p42"/>
          <p:cNvSpPr txBox="1">
            <a:spLocks noGrp="1"/>
          </p:cNvSpPr>
          <p:nvPr>
            <p:ph type="body" idx="2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endParaRPr/>
          </a:p>
        </p:txBody>
      </p:sp>
      <p:sp>
        <p:nvSpPr>
          <p:cNvPr id="156" name="Google Shape;156;p4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4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4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8"/>
          <p:cNvSpPr txBox="1">
            <a:spLocks noGrp="1"/>
          </p:cNvSpPr>
          <p:nvPr>
            <p:ph type="title"/>
          </p:nvPr>
        </p:nvSpPr>
        <p:spPr>
          <a:xfrm>
            <a:off x="822960" y="214953"/>
            <a:ext cx="7543800" cy="1088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8"/>
          <p:cNvSpPr txBox="1">
            <a:spLocks noGrp="1"/>
          </p:cNvSpPr>
          <p:nvPr>
            <p:ph type="body" idx="1"/>
          </p:nvPr>
        </p:nvSpPr>
        <p:spPr>
          <a:xfrm>
            <a:off x="822960" y="1384301"/>
            <a:ext cx="7543800" cy="3017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90000"/>
              </a:lnSpc>
              <a:spcBef>
                <a:spcPts val="150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3pPr>
            <a:lvl4pPr marL="1828800" lvl="3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4pPr>
            <a:lvl5pPr marL="2286000" lvl="4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28" name="Google Shape;28;p48"/>
          <p:cNvSpPr txBox="1">
            <a:spLocks noGrp="1"/>
          </p:cNvSpPr>
          <p:nvPr>
            <p:ph type="dt" idx="10"/>
          </p:nvPr>
        </p:nvSpPr>
        <p:spPr>
          <a:xfrm>
            <a:off x="822961" y="4844839"/>
            <a:ext cx="1854203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8"/>
          <p:cNvSpPr txBox="1">
            <a:spLocks noGrp="1"/>
          </p:cNvSpPr>
          <p:nvPr>
            <p:ph type="ftr" idx="11"/>
          </p:nvPr>
        </p:nvSpPr>
        <p:spPr>
          <a:xfrm>
            <a:off x="2764639" y="4844839"/>
            <a:ext cx="3617103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48"/>
          <p:cNvSpPr txBox="1">
            <a:spLocks noGrp="1"/>
          </p:cNvSpPr>
          <p:nvPr>
            <p:ph type="sldNum" idx="12"/>
          </p:nvPr>
        </p:nvSpPr>
        <p:spPr>
          <a:xfrm>
            <a:off x="7425344" y="4844839"/>
            <a:ext cx="98401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Calibri"/>
              <a:buNone/>
              <a:defRPr sz="788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Calibri"/>
              <a:buNone/>
              <a:defRPr sz="788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Calibri"/>
              <a:buNone/>
              <a:defRPr sz="788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Calibri"/>
              <a:buNone/>
              <a:defRPr sz="788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Calibri"/>
              <a:buNone/>
              <a:defRPr sz="788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Calibri"/>
              <a:buNone/>
              <a:defRPr sz="788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Calibri"/>
              <a:buNone/>
              <a:defRPr sz="788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Calibri"/>
              <a:buNone/>
              <a:defRPr sz="788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Calibri"/>
              <a:buNone/>
              <a:defRPr sz="788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43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43"/>
          <p:cNvSpPr>
            <a:spLocks noGrp="1"/>
          </p:cNvSpPr>
          <p:nvPr>
            <p:ph type="pic" idx="2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</p:sp>
      <p:sp>
        <p:nvSpPr>
          <p:cNvPr id="162" name="Google Shape;162;p43"/>
          <p:cNvSpPr txBox="1">
            <a:spLocks noGrp="1"/>
          </p:cNvSpPr>
          <p:nvPr>
            <p:ph type="body" idx="1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endParaRPr/>
          </a:p>
        </p:txBody>
      </p:sp>
      <p:sp>
        <p:nvSpPr>
          <p:cNvPr id="163" name="Google Shape;163;p4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4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4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44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44"/>
          <p:cNvSpPr txBox="1">
            <a:spLocks noGrp="1"/>
          </p:cNvSpPr>
          <p:nvPr>
            <p:ph type="body" idx="1"/>
          </p:nvPr>
        </p:nvSpPr>
        <p:spPr>
          <a:xfrm rot="5400000">
            <a:off x="2940248" y="-942379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9" name="Google Shape;169;p4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p4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p4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45"/>
          <p:cNvSpPr txBox="1">
            <a:spLocks noGrp="1"/>
          </p:cNvSpPr>
          <p:nvPr>
            <p:ph type="title"/>
          </p:nvPr>
        </p:nvSpPr>
        <p:spPr>
          <a:xfrm rot="5400000">
            <a:off x="5350073" y="1467446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45"/>
          <p:cNvSpPr txBox="1">
            <a:spLocks noGrp="1"/>
          </p:cNvSpPr>
          <p:nvPr>
            <p:ph type="body" idx="1"/>
          </p:nvPr>
        </p:nvSpPr>
        <p:spPr>
          <a:xfrm rot="5400000">
            <a:off x="1349573" y="-447079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5" name="Google Shape;175;p4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4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4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>
  <p:cSld name="Title">
    <p:bg>
      <p:bgPr>
        <a:solidFill>
          <a:schemeClr val="accent2"/>
        </a:solidFill>
        <a:effectLst/>
      </p:bgPr>
    </p:bg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46"/>
          <p:cNvSpPr txBox="1">
            <a:spLocks noGrp="1"/>
          </p:cNvSpPr>
          <p:nvPr>
            <p:ph type="ctrTitle"/>
          </p:nvPr>
        </p:nvSpPr>
        <p:spPr>
          <a:xfrm>
            <a:off x="3012325" y="2220413"/>
            <a:ext cx="5445900" cy="18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  <a:defRPr sz="48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" type="secHead">
  <p:cSld name="SECTION_HEADER">
    <p:bg>
      <p:bgPr>
        <a:solidFill>
          <a:schemeClr val="lt1"/>
        </a:solid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9"/>
          <p:cNvSpPr/>
          <p:nvPr/>
        </p:nvSpPr>
        <p:spPr>
          <a:xfrm>
            <a:off x="2382" y="4800600"/>
            <a:ext cx="9141619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Google Shape;33;p49"/>
          <p:cNvSpPr/>
          <p:nvPr/>
        </p:nvSpPr>
        <p:spPr>
          <a:xfrm>
            <a:off x="12" y="475073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Google Shape;34;p49"/>
          <p:cNvSpPr txBox="1">
            <a:spLocks noGrp="1"/>
          </p:cNvSpPr>
          <p:nvPr>
            <p:ph type="title"/>
          </p:nvPr>
        </p:nvSpPr>
        <p:spPr>
          <a:xfrm>
            <a:off x="822960" y="569214"/>
            <a:ext cx="7543800" cy="2674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6000"/>
              <a:buFont typeface="Calibri"/>
              <a:buNone/>
              <a:defRPr sz="6000" b="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49"/>
          <p:cNvSpPr txBox="1">
            <a:spLocks noGrp="1"/>
          </p:cNvSpPr>
          <p:nvPr>
            <p:ph type="body" idx="1"/>
          </p:nvPr>
        </p:nvSpPr>
        <p:spPr>
          <a:xfrm>
            <a:off x="822960" y="3339846"/>
            <a:ext cx="75438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800"/>
              <a:buNone/>
              <a:defRPr sz="1800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150"/>
              </a:spcBef>
              <a:spcAft>
                <a:spcPts val="0"/>
              </a:spcAft>
              <a:buSzPts val="1350"/>
              <a:buNone/>
              <a:defRPr sz="135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050"/>
              <a:buNone/>
              <a:defRPr sz="105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050"/>
              <a:buNone/>
              <a:defRPr sz="105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050"/>
              <a:buNone/>
              <a:defRPr sz="105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050"/>
              <a:buNone/>
              <a:defRPr sz="105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050"/>
              <a:buNone/>
              <a:defRPr sz="105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050"/>
              <a:buNone/>
              <a:defRPr sz="105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49"/>
          <p:cNvSpPr txBox="1">
            <a:spLocks noGrp="1"/>
          </p:cNvSpPr>
          <p:nvPr>
            <p:ph type="dt" idx="10"/>
          </p:nvPr>
        </p:nvSpPr>
        <p:spPr>
          <a:xfrm>
            <a:off x="822961" y="4844839"/>
            <a:ext cx="1854203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49"/>
          <p:cNvSpPr txBox="1">
            <a:spLocks noGrp="1"/>
          </p:cNvSpPr>
          <p:nvPr>
            <p:ph type="ftr" idx="11"/>
          </p:nvPr>
        </p:nvSpPr>
        <p:spPr>
          <a:xfrm>
            <a:off x="2764639" y="4844839"/>
            <a:ext cx="3617103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49"/>
          <p:cNvSpPr txBox="1">
            <a:spLocks noGrp="1"/>
          </p:cNvSpPr>
          <p:nvPr>
            <p:ph type="sldNum" idx="12"/>
          </p:nvPr>
        </p:nvSpPr>
        <p:spPr>
          <a:xfrm>
            <a:off x="7425344" y="4844839"/>
            <a:ext cx="98401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Calibri"/>
              <a:buNone/>
              <a:defRPr sz="788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Calibri"/>
              <a:buNone/>
              <a:defRPr sz="788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Calibri"/>
              <a:buNone/>
              <a:defRPr sz="788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Calibri"/>
              <a:buNone/>
              <a:defRPr sz="788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Calibri"/>
              <a:buNone/>
              <a:defRPr sz="788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Calibri"/>
              <a:buNone/>
              <a:defRPr sz="788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Calibri"/>
              <a:buNone/>
              <a:defRPr sz="788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Calibri"/>
              <a:buNone/>
              <a:defRPr sz="788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Calibri"/>
              <a:buNone/>
              <a:defRPr sz="788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39" name="Google Shape;39;p49"/>
          <p:cNvCxnSpPr/>
          <p:nvPr/>
        </p:nvCxnSpPr>
        <p:spPr>
          <a:xfrm>
            <a:off x="905744" y="3257550"/>
            <a:ext cx="740664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50"/>
          <p:cNvSpPr txBox="1">
            <a:spLocks noGrp="1"/>
          </p:cNvSpPr>
          <p:nvPr>
            <p:ph type="title"/>
          </p:nvPr>
        </p:nvSpPr>
        <p:spPr>
          <a:xfrm>
            <a:off x="822960" y="214953"/>
            <a:ext cx="7543800" cy="1088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50"/>
          <p:cNvSpPr txBox="1">
            <a:spLocks noGrp="1"/>
          </p:cNvSpPr>
          <p:nvPr>
            <p:ph type="body" idx="1"/>
          </p:nvPr>
        </p:nvSpPr>
        <p:spPr>
          <a:xfrm>
            <a:off x="822959" y="1384301"/>
            <a:ext cx="3703320" cy="3017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90000"/>
              </a:lnSpc>
              <a:spcBef>
                <a:spcPts val="150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3pPr>
            <a:lvl4pPr marL="1828800" lvl="3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4pPr>
            <a:lvl5pPr marL="2286000" lvl="4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43" name="Google Shape;43;p50"/>
          <p:cNvSpPr txBox="1">
            <a:spLocks noGrp="1"/>
          </p:cNvSpPr>
          <p:nvPr>
            <p:ph type="body" idx="2"/>
          </p:nvPr>
        </p:nvSpPr>
        <p:spPr>
          <a:xfrm>
            <a:off x="4663440" y="1384301"/>
            <a:ext cx="3703320" cy="3017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90000"/>
              </a:lnSpc>
              <a:spcBef>
                <a:spcPts val="150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3pPr>
            <a:lvl4pPr marL="1828800" lvl="3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4pPr>
            <a:lvl5pPr marL="2286000" lvl="4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44" name="Google Shape;44;p50"/>
          <p:cNvSpPr txBox="1">
            <a:spLocks noGrp="1"/>
          </p:cNvSpPr>
          <p:nvPr>
            <p:ph type="dt" idx="10"/>
          </p:nvPr>
        </p:nvSpPr>
        <p:spPr>
          <a:xfrm>
            <a:off x="822961" y="4844839"/>
            <a:ext cx="1854203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50"/>
          <p:cNvSpPr txBox="1">
            <a:spLocks noGrp="1"/>
          </p:cNvSpPr>
          <p:nvPr>
            <p:ph type="ftr" idx="11"/>
          </p:nvPr>
        </p:nvSpPr>
        <p:spPr>
          <a:xfrm>
            <a:off x="2764639" y="4844839"/>
            <a:ext cx="3617103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50"/>
          <p:cNvSpPr txBox="1">
            <a:spLocks noGrp="1"/>
          </p:cNvSpPr>
          <p:nvPr>
            <p:ph type="sldNum" idx="12"/>
          </p:nvPr>
        </p:nvSpPr>
        <p:spPr>
          <a:xfrm>
            <a:off x="7425344" y="4844839"/>
            <a:ext cx="98401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Calibri"/>
              <a:buNone/>
              <a:defRPr sz="788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Calibri"/>
              <a:buNone/>
              <a:defRPr sz="788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Calibri"/>
              <a:buNone/>
              <a:defRPr sz="788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Calibri"/>
              <a:buNone/>
              <a:defRPr sz="788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Calibri"/>
              <a:buNone/>
              <a:defRPr sz="788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Calibri"/>
              <a:buNone/>
              <a:defRPr sz="788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Calibri"/>
              <a:buNone/>
              <a:defRPr sz="788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Calibri"/>
              <a:buNone/>
              <a:defRPr sz="788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Calibri"/>
              <a:buNone/>
              <a:defRPr sz="788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51"/>
          <p:cNvSpPr txBox="1">
            <a:spLocks noGrp="1"/>
          </p:cNvSpPr>
          <p:nvPr>
            <p:ph type="title"/>
          </p:nvPr>
        </p:nvSpPr>
        <p:spPr>
          <a:xfrm>
            <a:off x="822960" y="214953"/>
            <a:ext cx="7543800" cy="1088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51"/>
          <p:cNvSpPr txBox="1">
            <a:spLocks noGrp="1"/>
          </p:cNvSpPr>
          <p:nvPr>
            <p:ph type="body" idx="1"/>
          </p:nvPr>
        </p:nvSpPr>
        <p:spPr>
          <a:xfrm>
            <a:off x="822960" y="1384539"/>
            <a:ext cx="3703320" cy="552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500"/>
              <a:buNone/>
              <a:defRPr sz="1500" b="0" cap="none">
                <a:solidFill>
                  <a:schemeClr val="dk2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150"/>
              </a:spcBef>
              <a:spcAft>
                <a:spcPts val="0"/>
              </a:spcAft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350"/>
              <a:buNone/>
              <a:defRPr sz="1350" b="1"/>
            </a:lvl3pPr>
            <a:lvl4pPr marL="1828800" lvl="3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50" name="Google Shape;50;p51"/>
          <p:cNvSpPr txBox="1">
            <a:spLocks noGrp="1"/>
          </p:cNvSpPr>
          <p:nvPr>
            <p:ph type="body" idx="2"/>
          </p:nvPr>
        </p:nvSpPr>
        <p:spPr>
          <a:xfrm>
            <a:off x="822960" y="1936751"/>
            <a:ext cx="3703320" cy="2533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90000"/>
              </a:lnSpc>
              <a:spcBef>
                <a:spcPts val="150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3pPr>
            <a:lvl4pPr marL="1828800" lvl="3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4pPr>
            <a:lvl5pPr marL="2286000" lvl="4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51" name="Google Shape;51;p51"/>
          <p:cNvSpPr txBox="1">
            <a:spLocks noGrp="1"/>
          </p:cNvSpPr>
          <p:nvPr>
            <p:ph type="body" idx="3"/>
          </p:nvPr>
        </p:nvSpPr>
        <p:spPr>
          <a:xfrm>
            <a:off x="4663440" y="1384539"/>
            <a:ext cx="3703320" cy="552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500"/>
              <a:buNone/>
              <a:defRPr sz="1500" b="0" cap="none">
                <a:solidFill>
                  <a:schemeClr val="dk2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150"/>
              </a:spcBef>
              <a:spcAft>
                <a:spcPts val="0"/>
              </a:spcAft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350"/>
              <a:buNone/>
              <a:defRPr sz="1350" b="1"/>
            </a:lvl3pPr>
            <a:lvl4pPr marL="1828800" lvl="3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52" name="Google Shape;52;p51"/>
          <p:cNvSpPr txBox="1">
            <a:spLocks noGrp="1"/>
          </p:cNvSpPr>
          <p:nvPr>
            <p:ph type="body" idx="4"/>
          </p:nvPr>
        </p:nvSpPr>
        <p:spPr>
          <a:xfrm>
            <a:off x="4663440" y="1936751"/>
            <a:ext cx="3703320" cy="2533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90000"/>
              </a:lnSpc>
              <a:spcBef>
                <a:spcPts val="150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3pPr>
            <a:lvl4pPr marL="1828800" lvl="3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4pPr>
            <a:lvl5pPr marL="2286000" lvl="4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53" name="Google Shape;53;p51"/>
          <p:cNvSpPr txBox="1">
            <a:spLocks noGrp="1"/>
          </p:cNvSpPr>
          <p:nvPr>
            <p:ph type="dt" idx="10"/>
          </p:nvPr>
        </p:nvSpPr>
        <p:spPr>
          <a:xfrm>
            <a:off x="822961" y="4844839"/>
            <a:ext cx="1854203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51"/>
          <p:cNvSpPr txBox="1">
            <a:spLocks noGrp="1"/>
          </p:cNvSpPr>
          <p:nvPr>
            <p:ph type="ftr" idx="11"/>
          </p:nvPr>
        </p:nvSpPr>
        <p:spPr>
          <a:xfrm>
            <a:off x="2764639" y="4844839"/>
            <a:ext cx="3617103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51"/>
          <p:cNvSpPr txBox="1">
            <a:spLocks noGrp="1"/>
          </p:cNvSpPr>
          <p:nvPr>
            <p:ph type="sldNum" idx="12"/>
          </p:nvPr>
        </p:nvSpPr>
        <p:spPr>
          <a:xfrm>
            <a:off x="7425344" y="4844839"/>
            <a:ext cx="98401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Calibri"/>
              <a:buNone/>
              <a:defRPr sz="788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Calibri"/>
              <a:buNone/>
              <a:defRPr sz="788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Calibri"/>
              <a:buNone/>
              <a:defRPr sz="788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Calibri"/>
              <a:buNone/>
              <a:defRPr sz="788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Calibri"/>
              <a:buNone/>
              <a:defRPr sz="788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Calibri"/>
              <a:buNone/>
              <a:defRPr sz="788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Calibri"/>
              <a:buNone/>
              <a:defRPr sz="788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Calibri"/>
              <a:buNone/>
              <a:defRPr sz="788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Calibri"/>
              <a:buNone/>
              <a:defRPr sz="788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2"/>
          <p:cNvSpPr txBox="1">
            <a:spLocks noGrp="1"/>
          </p:cNvSpPr>
          <p:nvPr>
            <p:ph type="title"/>
          </p:nvPr>
        </p:nvSpPr>
        <p:spPr>
          <a:xfrm>
            <a:off x="822960" y="214953"/>
            <a:ext cx="7543800" cy="1088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52"/>
          <p:cNvSpPr txBox="1">
            <a:spLocks noGrp="1"/>
          </p:cNvSpPr>
          <p:nvPr>
            <p:ph type="dt" idx="10"/>
          </p:nvPr>
        </p:nvSpPr>
        <p:spPr>
          <a:xfrm>
            <a:off x="822961" y="4844839"/>
            <a:ext cx="1854203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52"/>
          <p:cNvSpPr txBox="1">
            <a:spLocks noGrp="1"/>
          </p:cNvSpPr>
          <p:nvPr>
            <p:ph type="ftr" idx="11"/>
          </p:nvPr>
        </p:nvSpPr>
        <p:spPr>
          <a:xfrm>
            <a:off x="2764639" y="4844839"/>
            <a:ext cx="3617103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52"/>
          <p:cNvSpPr txBox="1">
            <a:spLocks noGrp="1"/>
          </p:cNvSpPr>
          <p:nvPr>
            <p:ph type="sldNum" idx="12"/>
          </p:nvPr>
        </p:nvSpPr>
        <p:spPr>
          <a:xfrm>
            <a:off x="7425344" y="4844839"/>
            <a:ext cx="98401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Calibri"/>
              <a:buNone/>
              <a:defRPr sz="788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Calibri"/>
              <a:buNone/>
              <a:defRPr sz="788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Calibri"/>
              <a:buNone/>
              <a:defRPr sz="788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Calibri"/>
              <a:buNone/>
              <a:defRPr sz="788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Calibri"/>
              <a:buNone/>
              <a:defRPr sz="788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Calibri"/>
              <a:buNone/>
              <a:defRPr sz="788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Calibri"/>
              <a:buNone/>
              <a:defRPr sz="788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Calibri"/>
              <a:buNone/>
              <a:defRPr sz="788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Calibri"/>
              <a:buNone/>
              <a:defRPr sz="788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 type="blank">
  <p:cSld name="BLANK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53"/>
          <p:cNvSpPr/>
          <p:nvPr/>
        </p:nvSpPr>
        <p:spPr>
          <a:xfrm>
            <a:off x="2382" y="4800600"/>
            <a:ext cx="9141619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53"/>
          <p:cNvSpPr/>
          <p:nvPr/>
        </p:nvSpPr>
        <p:spPr>
          <a:xfrm>
            <a:off x="12" y="475073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53"/>
          <p:cNvSpPr txBox="1">
            <a:spLocks noGrp="1"/>
          </p:cNvSpPr>
          <p:nvPr>
            <p:ph type="dt" idx="10"/>
          </p:nvPr>
        </p:nvSpPr>
        <p:spPr>
          <a:xfrm>
            <a:off x="822961" y="4844839"/>
            <a:ext cx="1854203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53"/>
          <p:cNvSpPr txBox="1">
            <a:spLocks noGrp="1"/>
          </p:cNvSpPr>
          <p:nvPr>
            <p:ph type="ftr" idx="11"/>
          </p:nvPr>
        </p:nvSpPr>
        <p:spPr>
          <a:xfrm>
            <a:off x="2764639" y="4844839"/>
            <a:ext cx="3617103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53"/>
          <p:cNvSpPr txBox="1">
            <a:spLocks noGrp="1"/>
          </p:cNvSpPr>
          <p:nvPr>
            <p:ph type="sldNum" idx="12"/>
          </p:nvPr>
        </p:nvSpPr>
        <p:spPr>
          <a:xfrm>
            <a:off x="7425344" y="4844839"/>
            <a:ext cx="98401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Calibri"/>
              <a:buNone/>
              <a:defRPr sz="788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Calibri"/>
              <a:buNone/>
              <a:defRPr sz="788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Calibri"/>
              <a:buNone/>
              <a:defRPr sz="788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Calibri"/>
              <a:buNone/>
              <a:defRPr sz="788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Calibri"/>
              <a:buNone/>
              <a:defRPr sz="788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Calibri"/>
              <a:buNone/>
              <a:defRPr sz="788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Calibri"/>
              <a:buNone/>
              <a:defRPr sz="788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Calibri"/>
              <a:buNone/>
              <a:defRPr sz="788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Calibri"/>
              <a:buNone/>
              <a:defRPr sz="788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ntent with Caption" type="objTx">
  <p:cSld name="OBJECT_WITH_CAPTION_TEXT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54"/>
          <p:cNvSpPr/>
          <p:nvPr/>
        </p:nvSpPr>
        <p:spPr>
          <a:xfrm>
            <a:off x="13" y="0"/>
            <a:ext cx="3038093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54"/>
          <p:cNvSpPr/>
          <p:nvPr/>
        </p:nvSpPr>
        <p:spPr>
          <a:xfrm>
            <a:off x="3030053" y="0"/>
            <a:ext cx="48006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54"/>
          <p:cNvSpPr txBox="1">
            <a:spLocks noGrp="1"/>
          </p:cNvSpPr>
          <p:nvPr>
            <p:ph type="title"/>
          </p:nvPr>
        </p:nvSpPr>
        <p:spPr>
          <a:xfrm>
            <a:off x="342900" y="445769"/>
            <a:ext cx="2400300" cy="17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Calibri"/>
              <a:buNone/>
              <a:defRPr sz="2700" b="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54"/>
          <p:cNvSpPr txBox="1">
            <a:spLocks noGrp="1"/>
          </p:cNvSpPr>
          <p:nvPr>
            <p:ph type="body" idx="1"/>
          </p:nvPr>
        </p:nvSpPr>
        <p:spPr>
          <a:xfrm>
            <a:off x="3600450" y="548640"/>
            <a:ext cx="4869180" cy="3943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90000"/>
              </a:lnSpc>
              <a:spcBef>
                <a:spcPts val="150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3pPr>
            <a:lvl4pPr marL="1828800" lvl="3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4pPr>
            <a:lvl5pPr marL="2286000" lvl="4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72" name="Google Shape;72;p54"/>
          <p:cNvSpPr txBox="1">
            <a:spLocks noGrp="1"/>
          </p:cNvSpPr>
          <p:nvPr>
            <p:ph type="body" idx="2"/>
          </p:nvPr>
        </p:nvSpPr>
        <p:spPr>
          <a:xfrm>
            <a:off x="342900" y="2194560"/>
            <a:ext cx="2400300" cy="2534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125"/>
              <a:buNone/>
              <a:defRPr sz="1125">
                <a:solidFill>
                  <a:srgbClr val="FFFFFF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150"/>
              </a:spcBef>
              <a:spcAft>
                <a:spcPts val="0"/>
              </a:spcAft>
              <a:buSzPts val="900"/>
              <a:buNone/>
              <a:defRPr sz="900"/>
            </a:lvl2pPr>
            <a:lvl3pPr marL="1371600" lvl="2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750"/>
              <a:buNone/>
              <a:defRPr sz="750"/>
            </a:lvl3pPr>
            <a:lvl4pPr marL="1828800" lvl="3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675"/>
              <a:buNone/>
              <a:defRPr sz="675"/>
            </a:lvl4pPr>
            <a:lvl5pPr marL="2286000" lvl="4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675"/>
              <a:buNone/>
              <a:defRPr sz="675"/>
            </a:lvl5pPr>
            <a:lvl6pPr marL="2743200" lvl="5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675"/>
              <a:buNone/>
              <a:defRPr sz="675"/>
            </a:lvl6pPr>
            <a:lvl7pPr marL="3200400" lvl="6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675"/>
              <a:buNone/>
              <a:defRPr sz="675"/>
            </a:lvl7pPr>
            <a:lvl8pPr marL="3657600" lvl="7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675"/>
              <a:buNone/>
              <a:defRPr sz="675"/>
            </a:lvl8pPr>
            <a:lvl9pPr marL="4114800" lvl="8" indent="-2286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675"/>
              <a:buNone/>
              <a:defRPr sz="675"/>
            </a:lvl9pPr>
          </a:lstStyle>
          <a:p>
            <a:endParaRPr/>
          </a:p>
        </p:txBody>
      </p:sp>
      <p:sp>
        <p:nvSpPr>
          <p:cNvPr id="73" name="Google Shape;73;p54"/>
          <p:cNvSpPr txBox="1">
            <a:spLocks noGrp="1"/>
          </p:cNvSpPr>
          <p:nvPr>
            <p:ph type="dt" idx="10"/>
          </p:nvPr>
        </p:nvSpPr>
        <p:spPr>
          <a:xfrm>
            <a:off x="349134" y="4844839"/>
            <a:ext cx="1963883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54"/>
          <p:cNvSpPr txBox="1">
            <a:spLocks noGrp="1"/>
          </p:cNvSpPr>
          <p:nvPr>
            <p:ph type="ftr" idx="11"/>
          </p:nvPr>
        </p:nvSpPr>
        <p:spPr>
          <a:xfrm>
            <a:off x="3600450" y="4844839"/>
            <a:ext cx="348615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54"/>
          <p:cNvSpPr txBox="1">
            <a:spLocks noGrp="1"/>
          </p:cNvSpPr>
          <p:nvPr>
            <p:ph type="sldNum" idx="12"/>
          </p:nvPr>
        </p:nvSpPr>
        <p:spPr>
          <a:xfrm>
            <a:off x="7425344" y="4844839"/>
            <a:ext cx="98401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88"/>
              <a:buFont typeface="Calibri"/>
              <a:buNone/>
              <a:defRPr sz="788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88"/>
              <a:buFont typeface="Calibri"/>
              <a:buNone/>
              <a:defRPr sz="788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88"/>
              <a:buFont typeface="Calibri"/>
              <a:buNone/>
              <a:defRPr sz="788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88"/>
              <a:buFont typeface="Calibri"/>
              <a:buNone/>
              <a:defRPr sz="788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88"/>
              <a:buFont typeface="Calibri"/>
              <a:buNone/>
              <a:defRPr sz="788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88"/>
              <a:buFont typeface="Calibri"/>
              <a:buNone/>
              <a:defRPr sz="788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88"/>
              <a:buFont typeface="Calibri"/>
              <a:buNone/>
              <a:defRPr sz="788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88"/>
              <a:buFont typeface="Calibri"/>
              <a:buNone/>
              <a:defRPr sz="788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88"/>
              <a:buFont typeface="Calibri"/>
              <a:buNone/>
              <a:defRPr sz="788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icture with Caption" type="picTx">
  <p:cSld name="PICTURE_WITH_CAPTION_TEXT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55"/>
          <p:cNvSpPr/>
          <p:nvPr/>
        </p:nvSpPr>
        <p:spPr>
          <a:xfrm>
            <a:off x="0" y="3714750"/>
            <a:ext cx="9141619" cy="14287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55"/>
          <p:cNvSpPr/>
          <p:nvPr/>
        </p:nvSpPr>
        <p:spPr>
          <a:xfrm>
            <a:off x="12" y="368630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55"/>
          <p:cNvSpPr txBox="1">
            <a:spLocks noGrp="1"/>
          </p:cNvSpPr>
          <p:nvPr>
            <p:ph type="title"/>
          </p:nvPr>
        </p:nvSpPr>
        <p:spPr>
          <a:xfrm>
            <a:off x="822960" y="3806190"/>
            <a:ext cx="7584948" cy="617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Calibri"/>
              <a:buNone/>
              <a:defRPr sz="2700" b="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55"/>
          <p:cNvSpPr>
            <a:spLocks noGrp="1"/>
          </p:cNvSpPr>
          <p:nvPr>
            <p:ph type="pic" idx="2"/>
          </p:nvPr>
        </p:nvSpPr>
        <p:spPr>
          <a:xfrm>
            <a:off x="12" y="0"/>
            <a:ext cx="9143989" cy="3686307"/>
          </a:xfrm>
          <a:prstGeom prst="rect">
            <a:avLst/>
          </a:prstGeom>
          <a:noFill/>
          <a:ln>
            <a:noFill/>
          </a:ln>
        </p:spPr>
      </p:sp>
      <p:sp>
        <p:nvSpPr>
          <p:cNvPr id="81" name="Google Shape;81;p55"/>
          <p:cNvSpPr txBox="1">
            <a:spLocks noGrp="1"/>
          </p:cNvSpPr>
          <p:nvPr>
            <p:ph type="body" idx="1"/>
          </p:nvPr>
        </p:nvSpPr>
        <p:spPr>
          <a:xfrm>
            <a:off x="822960" y="4430267"/>
            <a:ext cx="7584948" cy="445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25"/>
              <a:buNone/>
              <a:defRPr sz="1125">
                <a:solidFill>
                  <a:srgbClr val="FFFFFF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SzPts val="900"/>
              <a:buNone/>
              <a:defRPr sz="900"/>
            </a:lvl2pPr>
            <a:lvl3pPr marL="1371600" lvl="2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750"/>
              <a:buNone/>
              <a:defRPr sz="750"/>
            </a:lvl3pPr>
            <a:lvl4pPr marL="1828800" lvl="3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675"/>
              <a:buNone/>
              <a:defRPr sz="675"/>
            </a:lvl4pPr>
            <a:lvl5pPr marL="2286000" lvl="4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675"/>
              <a:buNone/>
              <a:defRPr sz="675"/>
            </a:lvl5pPr>
            <a:lvl6pPr marL="2743200" lvl="5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675"/>
              <a:buNone/>
              <a:defRPr sz="675"/>
            </a:lvl6pPr>
            <a:lvl7pPr marL="3200400" lvl="6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675"/>
              <a:buNone/>
              <a:defRPr sz="675"/>
            </a:lvl7pPr>
            <a:lvl8pPr marL="3657600" lvl="7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675"/>
              <a:buNone/>
              <a:defRPr sz="675"/>
            </a:lvl8pPr>
            <a:lvl9pPr marL="4114800" lvl="8" indent="-2286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675"/>
              <a:buNone/>
              <a:defRPr sz="675"/>
            </a:lvl9pPr>
          </a:lstStyle>
          <a:p>
            <a:endParaRPr/>
          </a:p>
        </p:txBody>
      </p:sp>
      <p:sp>
        <p:nvSpPr>
          <p:cNvPr id="82" name="Google Shape;82;p55"/>
          <p:cNvSpPr txBox="1">
            <a:spLocks noGrp="1"/>
          </p:cNvSpPr>
          <p:nvPr>
            <p:ph type="dt" idx="10"/>
          </p:nvPr>
        </p:nvSpPr>
        <p:spPr>
          <a:xfrm>
            <a:off x="822961" y="4844839"/>
            <a:ext cx="1854203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55"/>
          <p:cNvSpPr txBox="1">
            <a:spLocks noGrp="1"/>
          </p:cNvSpPr>
          <p:nvPr>
            <p:ph type="ftr" idx="11"/>
          </p:nvPr>
        </p:nvSpPr>
        <p:spPr>
          <a:xfrm>
            <a:off x="2764639" y="4844839"/>
            <a:ext cx="3617103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55"/>
          <p:cNvSpPr txBox="1">
            <a:spLocks noGrp="1"/>
          </p:cNvSpPr>
          <p:nvPr>
            <p:ph type="sldNum" idx="12"/>
          </p:nvPr>
        </p:nvSpPr>
        <p:spPr>
          <a:xfrm>
            <a:off x="7425344" y="4844839"/>
            <a:ext cx="98401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Calibri"/>
              <a:buNone/>
              <a:defRPr sz="788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Calibri"/>
              <a:buNone/>
              <a:defRPr sz="788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Calibri"/>
              <a:buNone/>
              <a:defRPr sz="788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Calibri"/>
              <a:buNone/>
              <a:defRPr sz="788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Calibri"/>
              <a:buNone/>
              <a:defRPr sz="788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Calibri"/>
              <a:buNone/>
              <a:defRPr sz="788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Calibri"/>
              <a:buNone/>
              <a:defRPr sz="788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Calibri"/>
              <a:buNone/>
              <a:defRPr sz="788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Calibri"/>
              <a:buNone/>
              <a:defRPr sz="788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1"/>
          <p:cNvSpPr/>
          <p:nvPr/>
        </p:nvSpPr>
        <p:spPr>
          <a:xfrm>
            <a:off x="1" y="4800600"/>
            <a:ext cx="9144000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7;p31"/>
          <p:cNvSpPr/>
          <p:nvPr/>
        </p:nvSpPr>
        <p:spPr>
          <a:xfrm>
            <a:off x="0" y="4750737"/>
            <a:ext cx="9144001" cy="494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31"/>
          <p:cNvSpPr txBox="1">
            <a:spLocks noGrp="1"/>
          </p:cNvSpPr>
          <p:nvPr>
            <p:ph type="title"/>
          </p:nvPr>
        </p:nvSpPr>
        <p:spPr>
          <a:xfrm>
            <a:off x="822960" y="214953"/>
            <a:ext cx="7543800" cy="1088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Calibri"/>
              <a:buNone/>
              <a:defRPr sz="36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" name="Google Shape;9;p31"/>
          <p:cNvSpPr txBox="1">
            <a:spLocks noGrp="1"/>
          </p:cNvSpPr>
          <p:nvPr>
            <p:ph type="body" idx="1"/>
          </p:nvPr>
        </p:nvSpPr>
        <p:spPr>
          <a:xfrm>
            <a:off x="822960" y="1384301"/>
            <a:ext cx="7543800" cy="3017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marR="0" lvl="0" indent="-32385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Calibri"/>
              <a:buChar char=" "/>
              <a:defRPr sz="15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14325" algn="l" rtl="0">
              <a:lnSpc>
                <a:spcPct val="90000"/>
              </a:lnSpc>
              <a:spcBef>
                <a:spcPts val="150"/>
              </a:spcBef>
              <a:spcAft>
                <a:spcPts val="0"/>
              </a:spcAft>
              <a:buClr>
                <a:schemeClr val="accent1"/>
              </a:buClr>
              <a:buSzPts val="1350"/>
              <a:buFont typeface="Calibri"/>
              <a:buChar char="◦"/>
              <a:defRPr sz="135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95275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Calibri"/>
              <a:buChar char="◦"/>
              <a:defRPr sz="105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95275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Calibri"/>
              <a:buChar char="◦"/>
              <a:defRPr sz="105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95275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Calibri"/>
              <a:buChar char="◦"/>
              <a:defRPr sz="105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95275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Calibri"/>
              <a:buChar char="◦"/>
              <a:defRPr sz="105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95275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Calibri"/>
              <a:buChar char="◦"/>
              <a:defRPr sz="105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95275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050"/>
              <a:buFont typeface="Calibri"/>
              <a:buChar char="◦"/>
              <a:defRPr sz="105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95275" algn="l" rtl="0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ts val="1050"/>
              <a:buFont typeface="Calibri"/>
              <a:buChar char="◦"/>
              <a:defRPr sz="105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31"/>
          <p:cNvSpPr txBox="1">
            <a:spLocks noGrp="1"/>
          </p:cNvSpPr>
          <p:nvPr>
            <p:ph type="dt" idx="10"/>
          </p:nvPr>
        </p:nvSpPr>
        <p:spPr>
          <a:xfrm>
            <a:off x="822961" y="4844839"/>
            <a:ext cx="1854203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675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" name="Google Shape;11;p31"/>
          <p:cNvSpPr txBox="1">
            <a:spLocks noGrp="1"/>
          </p:cNvSpPr>
          <p:nvPr>
            <p:ph type="ftr" idx="11"/>
          </p:nvPr>
        </p:nvSpPr>
        <p:spPr>
          <a:xfrm>
            <a:off x="2764639" y="4844839"/>
            <a:ext cx="3617103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675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31"/>
          <p:cNvSpPr txBox="1">
            <a:spLocks noGrp="1"/>
          </p:cNvSpPr>
          <p:nvPr>
            <p:ph type="sldNum" idx="12"/>
          </p:nvPr>
        </p:nvSpPr>
        <p:spPr>
          <a:xfrm>
            <a:off x="7425344" y="4844839"/>
            <a:ext cx="98401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88"/>
              <a:buFont typeface="Calibri"/>
              <a:buNone/>
              <a:defRPr sz="788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88"/>
              <a:buFont typeface="Calibri"/>
              <a:buNone/>
              <a:defRPr sz="788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88"/>
              <a:buFont typeface="Calibri"/>
              <a:buNone/>
              <a:defRPr sz="788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88"/>
              <a:buFont typeface="Calibri"/>
              <a:buNone/>
              <a:defRPr sz="788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88"/>
              <a:buFont typeface="Calibri"/>
              <a:buNone/>
              <a:defRPr sz="788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88"/>
              <a:buFont typeface="Calibri"/>
              <a:buNone/>
              <a:defRPr sz="788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88"/>
              <a:buFont typeface="Calibri"/>
              <a:buNone/>
              <a:defRPr sz="788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88"/>
              <a:buFont typeface="Calibri"/>
              <a:buNone/>
              <a:defRPr sz="788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88"/>
              <a:buFont typeface="Calibri"/>
              <a:buNone/>
              <a:defRPr sz="788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3" name="Google Shape;13;p31"/>
          <p:cNvCxnSpPr/>
          <p:nvPr/>
        </p:nvCxnSpPr>
        <p:spPr>
          <a:xfrm>
            <a:off x="895149" y="1303384"/>
            <a:ext cx="747522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" name="Google Shape;101;p33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2" name="Google Shape;102;p3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3" name="Google Shape;103;p3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4" name="Google Shape;104;p3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rakash90om/MLOps_HPC_Image_Processing/blob/main/Makefile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hyperlink" Target="https://www.openmp.org/spec-html/5.0/openmp.html" TargetMode="External"/><Relationship Id="rId7" Type="http://schemas.openxmlformats.org/officeDocument/2006/relationships/hyperlink" Target="https://github.com/nothings/stb" TargetMode="External"/><Relationship Id="rId2" Type="http://schemas.openxmlformats.org/officeDocument/2006/relationships/hyperlink" Target="https://lodev.org/lodepng" TargetMode="Externa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github.com/prakash90om/MLOps_HPC_Image_Processing" TargetMode="External"/><Relationship Id="rId5" Type="http://schemas.openxmlformats.org/officeDocument/2006/relationships/hyperlink" Target="https://docs.nvidia.com/cuda/cuda-c-programming-guide/index.html" TargetMode="External"/><Relationship Id="rId4" Type="http://schemas.openxmlformats.org/officeDocument/2006/relationships/hyperlink" Target="https://docs.github.com/en/actions" TargetMode="External"/><Relationship Id="rId9" Type="http://schemas.openxmlformats.org/officeDocument/2006/relationships/image" Target="../media/image1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dnuggets.com/2018/05/data-augmentation-deep-learning-limited-data.html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hyperlink" Target="https://www.snorkel.org/blog/tanda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"/>
          <p:cNvSpPr txBox="1">
            <a:spLocks noGrp="1"/>
          </p:cNvSpPr>
          <p:nvPr>
            <p:ph type="ctrTitle"/>
          </p:nvPr>
        </p:nvSpPr>
        <p:spPr>
          <a:xfrm>
            <a:off x="367200" y="571362"/>
            <a:ext cx="8409600" cy="8147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</a:pPr>
            <a:r>
              <a:rPr lang="en-US" sz="3200" b="1" dirty="0">
                <a:solidFill>
                  <a:srgbClr val="0070C0"/>
                </a:solidFill>
              </a:rPr>
              <a:t>Impact of leveraging HPC in Image Processing</a:t>
            </a:r>
            <a:endParaRPr sz="3200" b="1" dirty="0">
              <a:solidFill>
                <a:srgbClr val="0070C0"/>
              </a:solidFill>
            </a:endParaRPr>
          </a:p>
        </p:txBody>
      </p:sp>
      <p:sp>
        <p:nvSpPr>
          <p:cNvPr id="185" name="Google Shape;185;p1"/>
          <p:cNvSpPr txBox="1">
            <a:spLocks noGrp="1"/>
          </p:cNvSpPr>
          <p:nvPr>
            <p:ph type="title" idx="4294967295"/>
          </p:nvPr>
        </p:nvSpPr>
        <p:spPr>
          <a:xfrm>
            <a:off x="872836" y="1363663"/>
            <a:ext cx="7509164" cy="625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None/>
            </a:pPr>
            <a:r>
              <a:rPr lang="en-US" sz="1700" dirty="0">
                <a:solidFill>
                  <a:srgbClr val="0070C0"/>
                </a:solidFill>
              </a:rPr>
              <a:t>DA-212 </a:t>
            </a:r>
            <a:r>
              <a:rPr lang="en-US" sz="1700" dirty="0" err="1">
                <a:solidFill>
                  <a:srgbClr val="0070C0"/>
                </a:solidFill>
              </a:rPr>
              <a:t>MLOps</a:t>
            </a:r>
            <a:r>
              <a:rPr lang="en-US" sz="1700" dirty="0">
                <a:solidFill>
                  <a:srgbClr val="0070C0"/>
                </a:solidFill>
              </a:rPr>
              <a:t> – Course Project</a:t>
            </a:r>
            <a:br>
              <a:rPr lang="en-US" sz="1700" dirty="0">
                <a:solidFill>
                  <a:srgbClr val="0070C0"/>
                </a:solidFill>
              </a:rPr>
            </a:br>
            <a:endParaRPr sz="1700" dirty="0">
              <a:solidFill>
                <a:srgbClr val="0070C0"/>
              </a:solidFill>
            </a:endParaRPr>
          </a:p>
        </p:txBody>
      </p:sp>
      <p:pic>
        <p:nvPicPr>
          <p:cNvPr id="186" name="Google Shape;186;p1" descr="Indian Institute of Sci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29945" y="3616036"/>
            <a:ext cx="1156856" cy="10567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1" descr="CDS Logo &amp; Identity – Department of Computational and Data Sciences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8067" y="3807933"/>
            <a:ext cx="1853918" cy="921328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1"/>
          <p:cNvSpPr txBox="1"/>
          <p:nvPr/>
        </p:nvSpPr>
        <p:spPr>
          <a:xfrm>
            <a:off x="2964871" y="3408212"/>
            <a:ext cx="3422073" cy="1321049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5250" marR="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33333"/>
              </a:buClr>
              <a:buSzPts val="2100"/>
              <a:buFont typeface="Calibri"/>
              <a:buNone/>
            </a:pPr>
            <a:r>
              <a:rPr lang="en-US" sz="1400" b="1" i="1" u="none" strike="noStrike" cap="none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Team Members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525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33333"/>
              </a:buClr>
              <a:buSzPts val="2100"/>
              <a:buFont typeface="Calibri"/>
              <a:buNone/>
            </a:pPr>
            <a:r>
              <a:rPr lang="en-US" sz="1000" b="0" i="1" u="none" strike="noStrike" cap="none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Om Prakash                                    </a:t>
            </a:r>
            <a:r>
              <a:rPr lang="en-US" sz="1000" b="0" i="1" u="none" strike="noStrike" cap="none" dirty="0" err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Animesh</a:t>
            </a:r>
            <a:r>
              <a:rPr lang="en-US" sz="1000" b="0" i="1" u="none" strike="noStrike" cap="none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Kumar </a:t>
            </a:r>
          </a:p>
          <a:p>
            <a:pPr marL="9525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33333"/>
              </a:buClr>
              <a:buSzPts val="2100"/>
              <a:buFont typeface="Calibri"/>
              <a:buNone/>
            </a:pPr>
            <a:r>
              <a:rPr lang="en-US" sz="1000" i="1" dirty="0" err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Sangeethkumar</a:t>
            </a:r>
            <a:r>
              <a:rPr lang="en-US" sz="1000" i="1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I        </a:t>
            </a:r>
            <a:r>
              <a:rPr lang="en-US" sz="1000" b="0" i="1" u="none" strike="noStrike" cap="none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              Parthasarathy Ramesh</a:t>
            </a:r>
            <a:r>
              <a:rPr lang="en-US" sz="1000" i="1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     </a:t>
            </a:r>
          </a:p>
          <a:p>
            <a:pPr marL="9525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33333"/>
              </a:buClr>
              <a:buSzPts val="2100"/>
              <a:buFont typeface="Calibri"/>
              <a:buNone/>
            </a:pPr>
            <a:r>
              <a:rPr lang="en-US" sz="1000" b="0" i="1" u="none" strike="noStrike" cap="none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                               </a:t>
            </a:r>
            <a:r>
              <a:rPr lang="en-US" sz="1000" b="0" i="1" u="none" strike="noStrike" cap="none" dirty="0" err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Ankitha</a:t>
            </a:r>
            <a:r>
              <a:rPr lang="en-US" sz="1000" b="0" i="1" u="none" strike="noStrike" cap="none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M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7FF47CB7-972F-479F-A36D-9E72D26EC8D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0D153B68-5844-490D-8E67-F616D6D721C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824632" cy="1546377"/>
          </a:xfrm>
          <a:custGeom>
            <a:avLst/>
            <a:gdLst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13657 w 10768629"/>
              <a:gd name="connsiteY144" fmla="*/ 1730706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84330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</a:cxnLst>
            <a:rect l="l" t="t" r="r" b="b"/>
            <a:pathLst>
              <a:path w="10768629" h="1978172">
                <a:moveTo>
                  <a:pt x="0" y="0"/>
                </a:moveTo>
                <a:lnTo>
                  <a:pt x="10768629" y="0"/>
                </a:lnTo>
                <a:lnTo>
                  <a:pt x="10733254" y="31439"/>
                </a:lnTo>
                <a:lnTo>
                  <a:pt x="10727085" y="37910"/>
                </a:lnTo>
                <a:cubicBezTo>
                  <a:pt x="10712973" y="56080"/>
                  <a:pt x="10699457" y="78430"/>
                  <a:pt x="10675953" y="68623"/>
                </a:cubicBezTo>
                <a:cubicBezTo>
                  <a:pt x="10685972" y="89202"/>
                  <a:pt x="10641629" y="69781"/>
                  <a:pt x="10637091" y="90361"/>
                </a:cubicBezTo>
                <a:cubicBezTo>
                  <a:pt x="10635214" y="107005"/>
                  <a:pt x="10621323" y="104993"/>
                  <a:pt x="10610971" y="110764"/>
                </a:cubicBezTo>
                <a:cubicBezTo>
                  <a:pt x="10603980" y="127568"/>
                  <a:pt x="10551417" y="141180"/>
                  <a:pt x="10532872" y="138028"/>
                </a:cubicBezTo>
                <a:cubicBezTo>
                  <a:pt x="10480300" y="119072"/>
                  <a:pt x="10440532" y="186296"/>
                  <a:pt x="10398558" y="172911"/>
                </a:cubicBezTo>
                <a:cubicBezTo>
                  <a:pt x="10387708" y="174114"/>
                  <a:pt x="10378792" y="177646"/>
                  <a:pt x="10371128" y="182609"/>
                </a:cubicBezTo>
                <a:lnTo>
                  <a:pt x="10352178" y="199976"/>
                </a:lnTo>
                <a:lnTo>
                  <a:pt x="10351815" y="211879"/>
                </a:lnTo>
                <a:lnTo>
                  <a:pt x="10337471" y="218661"/>
                </a:lnTo>
                <a:lnTo>
                  <a:pt x="10334625" y="222351"/>
                </a:lnTo>
                <a:cubicBezTo>
                  <a:pt x="10321108" y="225227"/>
                  <a:pt x="10278615" y="228401"/>
                  <a:pt x="10256365" y="235917"/>
                </a:cubicBezTo>
                <a:cubicBezTo>
                  <a:pt x="10218136" y="258033"/>
                  <a:pt x="10224552" y="209685"/>
                  <a:pt x="10201127" y="267448"/>
                </a:cubicBezTo>
                <a:cubicBezTo>
                  <a:pt x="10121320" y="273476"/>
                  <a:pt x="10040763" y="345580"/>
                  <a:pt x="9961218" y="326720"/>
                </a:cubicBezTo>
                <a:cubicBezTo>
                  <a:pt x="9980173" y="341621"/>
                  <a:pt x="9883038" y="318484"/>
                  <a:pt x="9859715" y="355698"/>
                </a:cubicBezTo>
                <a:cubicBezTo>
                  <a:pt x="9812822" y="367758"/>
                  <a:pt x="9752089" y="383830"/>
                  <a:pt x="9679867" y="399081"/>
                </a:cubicBezTo>
                <a:cubicBezTo>
                  <a:pt x="9618357" y="415668"/>
                  <a:pt x="9525492" y="446315"/>
                  <a:pt x="9490654" y="455225"/>
                </a:cubicBezTo>
                <a:lnTo>
                  <a:pt x="9470837" y="452539"/>
                </a:lnTo>
                <a:lnTo>
                  <a:pt x="9469082" y="454891"/>
                </a:lnTo>
                <a:cubicBezTo>
                  <a:pt x="9460057" y="461184"/>
                  <a:pt x="9453495" y="461729"/>
                  <a:pt x="9448038" y="459733"/>
                </a:cubicBezTo>
                <a:lnTo>
                  <a:pt x="9396821" y="455795"/>
                </a:lnTo>
                <a:lnTo>
                  <a:pt x="9392197" y="459796"/>
                </a:lnTo>
                <a:lnTo>
                  <a:pt x="9347994" y="464462"/>
                </a:lnTo>
                <a:cubicBezTo>
                  <a:pt x="9347959" y="465155"/>
                  <a:pt x="9347925" y="465846"/>
                  <a:pt x="9347889" y="466539"/>
                </a:cubicBezTo>
                <a:cubicBezTo>
                  <a:pt x="9346648" y="471307"/>
                  <a:pt x="9343831" y="475025"/>
                  <a:pt x="9337639" y="476654"/>
                </a:cubicBezTo>
                <a:cubicBezTo>
                  <a:pt x="9354547" y="503661"/>
                  <a:pt x="9307720" y="510631"/>
                  <a:pt x="9287964" y="513052"/>
                </a:cubicBezTo>
                <a:cubicBezTo>
                  <a:pt x="9269905" y="526173"/>
                  <a:pt x="9245386" y="544358"/>
                  <a:pt x="9229283" y="555377"/>
                </a:cubicBezTo>
                <a:lnTo>
                  <a:pt x="9220274" y="557502"/>
                </a:lnTo>
                <a:cubicBezTo>
                  <a:pt x="9220250" y="557668"/>
                  <a:pt x="9220226" y="557835"/>
                  <a:pt x="9220202" y="558001"/>
                </a:cubicBezTo>
                <a:cubicBezTo>
                  <a:pt x="9218468" y="559434"/>
                  <a:pt x="9215591" y="560497"/>
                  <a:pt x="9210908" y="561147"/>
                </a:cubicBezTo>
                <a:lnTo>
                  <a:pt x="9186374" y="565502"/>
                </a:lnTo>
                <a:lnTo>
                  <a:pt x="9181058" y="569943"/>
                </a:lnTo>
                <a:lnTo>
                  <a:pt x="9167549" y="584727"/>
                </a:lnTo>
                <a:lnTo>
                  <a:pt x="9149110" y="598906"/>
                </a:lnTo>
                <a:cubicBezTo>
                  <a:pt x="9133575" y="594395"/>
                  <a:pt x="9087390" y="636567"/>
                  <a:pt x="9078556" y="644039"/>
                </a:cubicBezTo>
                <a:lnTo>
                  <a:pt x="8996399" y="690055"/>
                </a:lnTo>
                <a:cubicBezTo>
                  <a:pt x="8913147" y="777045"/>
                  <a:pt x="8867993" y="772591"/>
                  <a:pt x="8803791" y="813860"/>
                </a:cubicBezTo>
                <a:cubicBezTo>
                  <a:pt x="8745270" y="819906"/>
                  <a:pt x="8690049" y="823612"/>
                  <a:pt x="8636202" y="848463"/>
                </a:cubicBezTo>
                <a:cubicBezTo>
                  <a:pt x="8594799" y="860014"/>
                  <a:pt x="8568613" y="864779"/>
                  <a:pt x="8555372" y="883171"/>
                </a:cubicBezTo>
                <a:lnTo>
                  <a:pt x="8507229" y="901665"/>
                </a:lnTo>
                <a:lnTo>
                  <a:pt x="8428473" y="927985"/>
                </a:lnTo>
                <a:cubicBezTo>
                  <a:pt x="8428287" y="929817"/>
                  <a:pt x="8428100" y="931648"/>
                  <a:pt x="8427914" y="933480"/>
                </a:cubicBezTo>
                <a:lnTo>
                  <a:pt x="8420327" y="941984"/>
                </a:lnTo>
                <a:lnTo>
                  <a:pt x="8394729" y="948347"/>
                </a:lnTo>
                <a:lnTo>
                  <a:pt x="8380548" y="987916"/>
                </a:lnTo>
                <a:lnTo>
                  <a:pt x="8375330" y="965444"/>
                </a:lnTo>
                <a:cubicBezTo>
                  <a:pt x="8372375" y="964202"/>
                  <a:pt x="8344433" y="977378"/>
                  <a:pt x="8340796" y="980522"/>
                </a:cubicBezTo>
                <a:cubicBezTo>
                  <a:pt x="8328292" y="982128"/>
                  <a:pt x="8319237" y="991089"/>
                  <a:pt x="8304438" y="996739"/>
                </a:cubicBezTo>
                <a:cubicBezTo>
                  <a:pt x="8297193" y="1005683"/>
                  <a:pt x="8289328" y="1014568"/>
                  <a:pt x="8280929" y="1023089"/>
                </a:cubicBezTo>
                <a:lnTo>
                  <a:pt x="8275760" y="1027772"/>
                </a:lnTo>
                <a:lnTo>
                  <a:pt x="8275478" y="1027605"/>
                </a:lnTo>
                <a:cubicBezTo>
                  <a:pt x="8273970" y="1028076"/>
                  <a:pt x="8251461" y="1029408"/>
                  <a:pt x="8249003" y="1032033"/>
                </a:cubicBezTo>
                <a:lnTo>
                  <a:pt x="8203836" y="1037347"/>
                </a:lnTo>
                <a:cubicBezTo>
                  <a:pt x="8172789" y="1049890"/>
                  <a:pt x="8148166" y="1034625"/>
                  <a:pt x="8122936" y="1063113"/>
                </a:cubicBezTo>
                <a:cubicBezTo>
                  <a:pt x="8093850" y="1074757"/>
                  <a:pt x="8066781" y="1075350"/>
                  <a:pt x="8043658" y="1092746"/>
                </a:cubicBezTo>
                <a:cubicBezTo>
                  <a:pt x="8032157" y="1089174"/>
                  <a:pt x="8022145" y="1089998"/>
                  <a:pt x="8015351" y="1105478"/>
                </a:cubicBezTo>
                <a:cubicBezTo>
                  <a:pt x="7987544" y="1113006"/>
                  <a:pt x="7977708" y="1099152"/>
                  <a:pt x="7963145" y="1119346"/>
                </a:cubicBezTo>
                <a:cubicBezTo>
                  <a:pt x="7942622" y="1098880"/>
                  <a:pt x="7943760" y="1109516"/>
                  <a:pt x="7938145" y="1120225"/>
                </a:cubicBezTo>
                <a:lnTo>
                  <a:pt x="7937238" y="1121204"/>
                </a:lnTo>
                <a:lnTo>
                  <a:pt x="7934398" y="1118240"/>
                </a:lnTo>
                <a:lnTo>
                  <a:pt x="7918248" y="1124371"/>
                </a:lnTo>
                <a:lnTo>
                  <a:pt x="7914119" y="1127653"/>
                </a:lnTo>
                <a:cubicBezTo>
                  <a:pt x="7911201" y="1129547"/>
                  <a:pt x="7909169" y="1130331"/>
                  <a:pt x="7907658" y="1130350"/>
                </a:cubicBezTo>
                <a:lnTo>
                  <a:pt x="7907434" y="1130103"/>
                </a:lnTo>
                <a:lnTo>
                  <a:pt x="7901508" y="1133245"/>
                </a:lnTo>
                <a:cubicBezTo>
                  <a:pt x="7891644" y="1139271"/>
                  <a:pt x="7882185" y="1145815"/>
                  <a:pt x="7873287" y="1152609"/>
                </a:cubicBezTo>
                <a:cubicBezTo>
                  <a:pt x="7864672" y="1141906"/>
                  <a:pt x="7845199" y="1159242"/>
                  <a:pt x="7834833" y="1153868"/>
                </a:cubicBezTo>
                <a:lnTo>
                  <a:pt x="7828661" y="1139994"/>
                </a:lnTo>
                <a:lnTo>
                  <a:pt x="7823966" y="1143178"/>
                </a:lnTo>
                <a:lnTo>
                  <a:pt x="7815078" y="1151776"/>
                </a:lnTo>
                <a:cubicBezTo>
                  <a:pt x="7813692" y="1152943"/>
                  <a:pt x="7812687" y="1153116"/>
                  <a:pt x="7812026" y="1151522"/>
                </a:cubicBezTo>
                <a:cubicBezTo>
                  <a:pt x="7806555" y="1153054"/>
                  <a:pt x="7788673" y="1159989"/>
                  <a:pt x="7782249" y="1160970"/>
                </a:cubicBezTo>
                <a:lnTo>
                  <a:pt x="7773476" y="1157414"/>
                </a:lnTo>
                <a:lnTo>
                  <a:pt x="7769600" y="1157365"/>
                </a:lnTo>
                <a:lnTo>
                  <a:pt x="7752631" y="1172815"/>
                </a:lnTo>
                <a:lnTo>
                  <a:pt x="7739392" y="1192062"/>
                </a:lnTo>
                <a:lnTo>
                  <a:pt x="7677677" y="1216394"/>
                </a:lnTo>
                <a:lnTo>
                  <a:pt x="7586920" y="1261888"/>
                </a:lnTo>
                <a:cubicBezTo>
                  <a:pt x="7556723" y="1298911"/>
                  <a:pt x="7489187" y="1284518"/>
                  <a:pt x="7486100" y="1292563"/>
                </a:cubicBezTo>
                <a:cubicBezTo>
                  <a:pt x="7454875" y="1308356"/>
                  <a:pt x="7453335" y="1326361"/>
                  <a:pt x="7411323" y="1340732"/>
                </a:cubicBezTo>
                <a:cubicBezTo>
                  <a:pt x="7372519" y="1390006"/>
                  <a:pt x="7288617" y="1403664"/>
                  <a:pt x="7240698" y="1438832"/>
                </a:cubicBezTo>
                <a:cubicBezTo>
                  <a:pt x="7206467" y="1417136"/>
                  <a:pt x="7227555" y="1441678"/>
                  <a:pt x="7197675" y="1447530"/>
                </a:cubicBezTo>
                <a:cubicBezTo>
                  <a:pt x="7211601" y="1474927"/>
                  <a:pt x="7159483" y="1444981"/>
                  <a:pt x="7164788" y="1480293"/>
                </a:cubicBezTo>
                <a:cubicBezTo>
                  <a:pt x="7159184" y="1480240"/>
                  <a:pt x="7153584" y="1479075"/>
                  <a:pt x="7147929" y="1477641"/>
                </a:cubicBezTo>
                <a:lnTo>
                  <a:pt x="7144965" y="1476908"/>
                </a:lnTo>
                <a:lnTo>
                  <a:pt x="7134299" y="1479969"/>
                </a:lnTo>
                <a:lnTo>
                  <a:pt x="7129809" y="1473339"/>
                </a:lnTo>
                <a:lnTo>
                  <a:pt x="7112688" y="1472575"/>
                </a:lnTo>
                <a:cubicBezTo>
                  <a:pt x="7106506" y="1473449"/>
                  <a:pt x="7100123" y="1475741"/>
                  <a:pt x="7093470" y="1480300"/>
                </a:cubicBezTo>
                <a:cubicBezTo>
                  <a:pt x="7079039" y="1501274"/>
                  <a:pt x="7048991" y="1495718"/>
                  <a:pt x="7025034" y="1506934"/>
                </a:cubicBezTo>
                <a:lnTo>
                  <a:pt x="7014783" y="1515868"/>
                </a:lnTo>
                <a:lnTo>
                  <a:pt x="6979706" y="1523511"/>
                </a:lnTo>
                <a:lnTo>
                  <a:pt x="6977890" y="1525793"/>
                </a:lnTo>
                <a:cubicBezTo>
                  <a:pt x="6971996" y="1527914"/>
                  <a:pt x="6959488" y="1529941"/>
                  <a:pt x="6944339" y="1536237"/>
                </a:cubicBezTo>
                <a:lnTo>
                  <a:pt x="6886996" y="1563569"/>
                </a:lnTo>
                <a:lnTo>
                  <a:pt x="6874510" y="1558469"/>
                </a:lnTo>
                <a:lnTo>
                  <a:pt x="6871943" y="1554651"/>
                </a:lnTo>
                <a:lnTo>
                  <a:pt x="6856174" y="1562024"/>
                </a:lnTo>
                <a:lnTo>
                  <a:pt x="6842321" y="1560554"/>
                </a:lnTo>
                <a:lnTo>
                  <a:pt x="6832713" y="1569357"/>
                </a:lnTo>
                <a:lnTo>
                  <a:pt x="6816351" y="1571495"/>
                </a:lnTo>
                <a:cubicBezTo>
                  <a:pt x="6810216" y="1571510"/>
                  <a:pt x="6803310" y="1571324"/>
                  <a:pt x="6795800" y="1572010"/>
                </a:cubicBezTo>
                <a:lnTo>
                  <a:pt x="6777546" y="1568661"/>
                </a:lnTo>
                <a:lnTo>
                  <a:pt x="6751528" y="1574143"/>
                </a:lnTo>
                <a:cubicBezTo>
                  <a:pt x="6731455" y="1578562"/>
                  <a:pt x="6712054" y="1582098"/>
                  <a:pt x="6691966" y="1582255"/>
                </a:cubicBezTo>
                <a:cubicBezTo>
                  <a:pt x="6677921" y="1590738"/>
                  <a:pt x="6663787" y="1595441"/>
                  <a:pt x="6646941" y="1588471"/>
                </a:cubicBezTo>
                <a:cubicBezTo>
                  <a:pt x="6605135" y="1597971"/>
                  <a:pt x="6598373" y="1612583"/>
                  <a:pt x="6568576" y="1606488"/>
                </a:cubicBezTo>
                <a:cubicBezTo>
                  <a:pt x="6562510" y="1614734"/>
                  <a:pt x="6558067" y="1619360"/>
                  <a:pt x="6554358" y="1621701"/>
                </a:cubicBezTo>
                <a:cubicBezTo>
                  <a:pt x="6543227" y="1628727"/>
                  <a:pt x="6538724" y="1615196"/>
                  <a:pt x="6516968" y="1617195"/>
                </a:cubicBezTo>
                <a:cubicBezTo>
                  <a:pt x="6493173" y="1617368"/>
                  <a:pt x="6528193" y="1598652"/>
                  <a:pt x="6506479" y="1602227"/>
                </a:cubicBezTo>
                <a:cubicBezTo>
                  <a:pt x="6486674" y="1613929"/>
                  <a:pt x="6478484" y="1593997"/>
                  <a:pt x="6458436" y="1607332"/>
                </a:cubicBezTo>
                <a:cubicBezTo>
                  <a:pt x="6471168" y="1620800"/>
                  <a:pt x="6410323" y="1615478"/>
                  <a:pt x="6414786" y="1628815"/>
                </a:cubicBezTo>
                <a:cubicBezTo>
                  <a:pt x="6385942" y="1615041"/>
                  <a:pt x="6386569" y="1640238"/>
                  <a:pt x="6357085" y="1640846"/>
                </a:cubicBezTo>
                <a:cubicBezTo>
                  <a:pt x="6341163" y="1636809"/>
                  <a:pt x="6331497" y="1637754"/>
                  <a:pt x="6322636" y="1648213"/>
                </a:cubicBezTo>
                <a:cubicBezTo>
                  <a:pt x="6248448" y="1627802"/>
                  <a:pt x="6286748" y="1654976"/>
                  <a:pt x="6226172" y="1654676"/>
                </a:cubicBezTo>
                <a:lnTo>
                  <a:pt x="6221217" y="1654506"/>
                </a:lnTo>
                <a:lnTo>
                  <a:pt x="6204956" y="1664280"/>
                </a:lnTo>
                <a:cubicBezTo>
                  <a:pt x="6204728" y="1665114"/>
                  <a:pt x="6204498" y="1665947"/>
                  <a:pt x="6204270" y="1666782"/>
                </a:cubicBezTo>
                <a:lnTo>
                  <a:pt x="6143810" y="1661963"/>
                </a:lnTo>
                <a:lnTo>
                  <a:pt x="6136560" y="1665728"/>
                </a:lnTo>
                <a:lnTo>
                  <a:pt x="6096155" y="1656951"/>
                </a:lnTo>
                <a:lnTo>
                  <a:pt x="6075812" y="1655422"/>
                </a:lnTo>
                <a:lnTo>
                  <a:pt x="6039495" y="1649680"/>
                </a:lnTo>
                <a:lnTo>
                  <a:pt x="6036523" y="1652121"/>
                </a:lnTo>
                <a:lnTo>
                  <a:pt x="6029328" y="1649904"/>
                </a:lnTo>
                <a:lnTo>
                  <a:pt x="6024075" y="1652779"/>
                </a:lnTo>
                <a:lnTo>
                  <a:pt x="6018085" y="1652030"/>
                </a:lnTo>
                <a:cubicBezTo>
                  <a:pt x="6006658" y="1653831"/>
                  <a:pt x="5968194" y="1662035"/>
                  <a:pt x="5955513" y="1663584"/>
                </a:cubicBezTo>
                <a:lnTo>
                  <a:pt x="5941996" y="1661326"/>
                </a:lnTo>
                <a:lnTo>
                  <a:pt x="5931789" y="1669915"/>
                </a:lnTo>
                <a:lnTo>
                  <a:pt x="5888686" y="1672175"/>
                </a:lnTo>
                <a:lnTo>
                  <a:pt x="5873794" y="1665454"/>
                </a:lnTo>
                <a:lnTo>
                  <a:pt x="5860022" y="1660635"/>
                </a:lnTo>
                <a:lnTo>
                  <a:pt x="5858237" y="1660649"/>
                </a:lnTo>
                <a:lnTo>
                  <a:pt x="5840319" y="1660798"/>
                </a:lnTo>
                <a:lnTo>
                  <a:pt x="5806984" y="1661075"/>
                </a:lnTo>
                <a:cubicBezTo>
                  <a:pt x="5785708" y="1661533"/>
                  <a:pt x="5764126" y="1662974"/>
                  <a:pt x="5742351" y="1667489"/>
                </a:cubicBezTo>
                <a:cubicBezTo>
                  <a:pt x="5659069" y="1645168"/>
                  <a:pt x="5615134" y="1706361"/>
                  <a:pt x="5521171" y="1671626"/>
                </a:cubicBezTo>
                <a:cubicBezTo>
                  <a:pt x="5491803" y="1671296"/>
                  <a:pt x="5498089" y="1662666"/>
                  <a:pt x="5457384" y="1683952"/>
                </a:cubicBezTo>
                <a:cubicBezTo>
                  <a:pt x="5356959" y="1699287"/>
                  <a:pt x="5078905" y="1774579"/>
                  <a:pt x="4950070" y="1748401"/>
                </a:cubicBezTo>
                <a:cubicBezTo>
                  <a:pt x="4918276" y="1752255"/>
                  <a:pt x="4891043" y="1756936"/>
                  <a:pt x="4872172" y="1757222"/>
                </a:cubicBezTo>
                <a:lnTo>
                  <a:pt x="4809524" y="1761033"/>
                </a:lnTo>
                <a:cubicBezTo>
                  <a:pt x="4791324" y="1772975"/>
                  <a:pt x="4777258" y="1754591"/>
                  <a:pt x="4759058" y="1766533"/>
                </a:cubicBezTo>
                <a:cubicBezTo>
                  <a:pt x="4747481" y="1770744"/>
                  <a:pt x="4734604" y="1772921"/>
                  <a:pt x="4719749" y="1771811"/>
                </a:cubicBezTo>
                <a:cubicBezTo>
                  <a:pt x="4671168" y="1780243"/>
                  <a:pt x="4634134" y="1775931"/>
                  <a:pt x="4568686" y="1786141"/>
                </a:cubicBezTo>
                <a:cubicBezTo>
                  <a:pt x="4544667" y="1777910"/>
                  <a:pt x="4432547" y="1778168"/>
                  <a:pt x="4418751" y="1796932"/>
                </a:cubicBezTo>
                <a:cubicBezTo>
                  <a:pt x="4403360" y="1801488"/>
                  <a:pt x="4385278" y="1795746"/>
                  <a:pt x="4378377" y="1815528"/>
                </a:cubicBezTo>
                <a:cubicBezTo>
                  <a:pt x="4366870" y="1839461"/>
                  <a:pt x="4337372" y="1814003"/>
                  <a:pt x="4320575" y="1832722"/>
                </a:cubicBezTo>
                <a:cubicBezTo>
                  <a:pt x="4277898" y="1857053"/>
                  <a:pt x="4243945" y="1846759"/>
                  <a:pt x="4211935" y="1860177"/>
                </a:cubicBezTo>
                <a:cubicBezTo>
                  <a:pt x="4181519" y="1859584"/>
                  <a:pt x="4171342" y="1859762"/>
                  <a:pt x="4101228" y="1868717"/>
                </a:cubicBezTo>
                <a:cubicBezTo>
                  <a:pt x="4080159" y="1876188"/>
                  <a:pt x="4039427" y="1877381"/>
                  <a:pt x="3973223" y="1881015"/>
                </a:cubicBezTo>
                <a:cubicBezTo>
                  <a:pt x="3971330" y="1884974"/>
                  <a:pt x="3952843" y="1879225"/>
                  <a:pt x="3900992" y="1880603"/>
                </a:cubicBezTo>
                <a:cubicBezTo>
                  <a:pt x="3849141" y="1881981"/>
                  <a:pt x="3740060" y="1895686"/>
                  <a:pt x="3662119" y="1889285"/>
                </a:cubicBezTo>
                <a:cubicBezTo>
                  <a:pt x="3565155" y="1881322"/>
                  <a:pt x="3613412" y="1915150"/>
                  <a:pt x="3496919" y="1873180"/>
                </a:cubicBezTo>
                <a:cubicBezTo>
                  <a:pt x="3488062" y="1895719"/>
                  <a:pt x="3474293" y="1876288"/>
                  <a:pt x="3449433" y="1889681"/>
                </a:cubicBezTo>
                <a:cubicBezTo>
                  <a:pt x="3406553" y="1891629"/>
                  <a:pt x="3413217" y="1897797"/>
                  <a:pt x="3369766" y="1916653"/>
                </a:cubicBezTo>
                <a:cubicBezTo>
                  <a:pt x="3338805" y="1929531"/>
                  <a:pt x="3289487" y="1928617"/>
                  <a:pt x="3269672" y="1938036"/>
                </a:cubicBezTo>
                <a:lnTo>
                  <a:pt x="3224897" y="1943733"/>
                </a:lnTo>
                <a:cubicBezTo>
                  <a:pt x="3188693" y="1949271"/>
                  <a:pt x="3178540" y="1909145"/>
                  <a:pt x="3161463" y="1946591"/>
                </a:cubicBezTo>
                <a:lnTo>
                  <a:pt x="3112044" y="1935614"/>
                </a:lnTo>
                <a:lnTo>
                  <a:pt x="3069716" y="1930463"/>
                </a:lnTo>
                <a:cubicBezTo>
                  <a:pt x="3049937" y="1924285"/>
                  <a:pt x="3047816" y="1925644"/>
                  <a:pt x="3005773" y="1915878"/>
                </a:cubicBezTo>
                <a:cubicBezTo>
                  <a:pt x="2978838" y="1921092"/>
                  <a:pt x="2967972" y="1927319"/>
                  <a:pt x="2897201" y="1926772"/>
                </a:cubicBezTo>
                <a:lnTo>
                  <a:pt x="2783891" y="1931749"/>
                </a:lnTo>
                <a:cubicBezTo>
                  <a:pt x="2753098" y="1932794"/>
                  <a:pt x="2731621" y="1915151"/>
                  <a:pt x="2712447" y="1933044"/>
                </a:cubicBezTo>
                <a:cubicBezTo>
                  <a:pt x="2621923" y="1990472"/>
                  <a:pt x="2637976" y="1949546"/>
                  <a:pt x="2560151" y="1963609"/>
                </a:cubicBezTo>
                <a:cubicBezTo>
                  <a:pt x="2472084" y="1973456"/>
                  <a:pt x="2423631" y="1962133"/>
                  <a:pt x="2367221" y="1971884"/>
                </a:cubicBezTo>
                <a:cubicBezTo>
                  <a:pt x="2355331" y="1950582"/>
                  <a:pt x="2295649" y="1950006"/>
                  <a:pt x="2272130" y="1961162"/>
                </a:cubicBezTo>
                <a:cubicBezTo>
                  <a:pt x="2229336" y="1964326"/>
                  <a:pt x="2232627" y="1943953"/>
                  <a:pt x="2189404" y="1978172"/>
                </a:cubicBezTo>
                <a:cubicBezTo>
                  <a:pt x="2153824" y="1968017"/>
                  <a:pt x="2114605" y="1969166"/>
                  <a:pt x="2077704" y="1965002"/>
                </a:cubicBezTo>
                <a:cubicBezTo>
                  <a:pt x="2053064" y="1962036"/>
                  <a:pt x="2051584" y="1971011"/>
                  <a:pt x="2033299" y="1969042"/>
                </a:cubicBezTo>
                <a:cubicBezTo>
                  <a:pt x="2015014" y="1967073"/>
                  <a:pt x="1998956" y="1958903"/>
                  <a:pt x="1967996" y="1953187"/>
                </a:cubicBezTo>
                <a:cubicBezTo>
                  <a:pt x="1924117" y="1970917"/>
                  <a:pt x="1915668" y="1940297"/>
                  <a:pt x="1855805" y="1926082"/>
                </a:cubicBezTo>
                <a:cubicBezTo>
                  <a:pt x="1830663" y="1943732"/>
                  <a:pt x="1810564" y="1935694"/>
                  <a:pt x="1790957" y="1919460"/>
                </a:cubicBezTo>
                <a:cubicBezTo>
                  <a:pt x="1732588" y="1924884"/>
                  <a:pt x="1679506" y="1900619"/>
                  <a:pt x="1613978" y="1891581"/>
                </a:cubicBezTo>
                <a:cubicBezTo>
                  <a:pt x="1542961" y="1912227"/>
                  <a:pt x="1506863" y="1865666"/>
                  <a:pt x="1436831" y="1856201"/>
                </a:cubicBezTo>
                <a:cubicBezTo>
                  <a:pt x="1409149" y="1862955"/>
                  <a:pt x="1416370" y="1829853"/>
                  <a:pt x="1357365" y="1832140"/>
                </a:cubicBezTo>
                <a:cubicBezTo>
                  <a:pt x="1285880" y="1811785"/>
                  <a:pt x="1273193" y="1786872"/>
                  <a:pt x="1232341" y="1785942"/>
                </a:cubicBezTo>
                <a:cubicBezTo>
                  <a:pt x="1223903" y="1792798"/>
                  <a:pt x="1160576" y="1793911"/>
                  <a:pt x="1162595" y="1784330"/>
                </a:cubicBezTo>
                <a:cubicBezTo>
                  <a:pt x="1153167" y="1787110"/>
                  <a:pt x="1122206" y="1805077"/>
                  <a:pt x="1120257" y="1789615"/>
                </a:cubicBezTo>
                <a:cubicBezTo>
                  <a:pt x="1073149" y="1786750"/>
                  <a:pt x="1034361" y="1768718"/>
                  <a:pt x="991903" y="1786741"/>
                </a:cubicBezTo>
                <a:cubicBezTo>
                  <a:pt x="966383" y="1781126"/>
                  <a:pt x="949501" y="1800915"/>
                  <a:pt x="883960" y="1809389"/>
                </a:cubicBezTo>
                <a:cubicBezTo>
                  <a:pt x="836064" y="1808194"/>
                  <a:pt x="826980" y="1826610"/>
                  <a:pt x="766531" y="1805053"/>
                </a:cubicBezTo>
                <a:cubicBezTo>
                  <a:pt x="732778" y="1801141"/>
                  <a:pt x="694055" y="1787044"/>
                  <a:pt x="669779" y="1800537"/>
                </a:cubicBezTo>
                <a:cubicBezTo>
                  <a:pt x="645252" y="1794709"/>
                  <a:pt x="563495" y="1813232"/>
                  <a:pt x="523898" y="1811085"/>
                </a:cubicBezTo>
                <a:cubicBezTo>
                  <a:pt x="457555" y="1798530"/>
                  <a:pt x="395227" y="1824052"/>
                  <a:pt x="360251" y="1830735"/>
                </a:cubicBezTo>
                <a:cubicBezTo>
                  <a:pt x="313564" y="1825583"/>
                  <a:pt x="298281" y="1811622"/>
                  <a:pt x="255207" y="1818275"/>
                </a:cubicBezTo>
                <a:cubicBezTo>
                  <a:pt x="206572" y="1839769"/>
                  <a:pt x="160277" y="1836800"/>
                  <a:pt x="101803" y="1870647"/>
                </a:cubicBezTo>
                <a:cubicBezTo>
                  <a:pt x="85849" y="1910002"/>
                  <a:pt x="27997" y="1845258"/>
                  <a:pt x="25397" y="1888443"/>
                </a:cubicBezTo>
                <a:cubicBezTo>
                  <a:pt x="19096" y="1881154"/>
                  <a:pt x="11260" y="1878398"/>
                  <a:pt x="2370" y="1878311"/>
                </a:cubicBezTo>
                <a:lnTo>
                  <a:pt x="0" y="1878785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DA2126-04FE-7BA0-BE77-9B697D9A49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2775" y="457197"/>
            <a:ext cx="7044316" cy="998131"/>
          </a:xfrm>
        </p:spPr>
        <p:txBody>
          <a:bodyPr>
            <a:normAutofit/>
          </a:bodyPr>
          <a:lstStyle/>
          <a:p>
            <a:r>
              <a:rPr lang="en-US"/>
              <a:t>Experiments for loading and saving data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8E08E5-3994-9C0E-F364-0577F6312D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8420" y="1668961"/>
            <a:ext cx="4861105" cy="2918140"/>
          </a:xfrm>
        </p:spPr>
        <p:txBody>
          <a:bodyPr>
            <a:normAutofit/>
          </a:bodyPr>
          <a:lstStyle/>
          <a:p>
            <a:r>
              <a:rPr lang="en-US" sz="1200" dirty="0"/>
              <a:t>CV::Mat </a:t>
            </a:r>
          </a:p>
          <a:p>
            <a:pPr marL="571500" lvl="1" indent="0">
              <a:buNone/>
            </a:pPr>
            <a:r>
              <a:rPr lang="en-US" sz="1200" dirty="0"/>
              <a:t>Challenges : Processing Mat datatype, saving image into GPU, insufficient documentation on GPU Mat. Hence dropped</a:t>
            </a:r>
          </a:p>
          <a:p>
            <a:r>
              <a:rPr lang="en-US" sz="1200" dirty="0" err="1"/>
              <a:t>LoadPng</a:t>
            </a:r>
            <a:r>
              <a:rPr lang="en-US" sz="1200" dirty="0"/>
              <a:t>:</a:t>
            </a:r>
          </a:p>
          <a:p>
            <a:pPr marL="571500" lvl="1" indent="0">
              <a:buNone/>
            </a:pPr>
            <a:r>
              <a:rPr lang="en-US" sz="1200" dirty="0">
                <a:effectLst/>
                <a:latin typeface="Times New Roman" panose="02020603050405020304" pitchFamily="18" charset="0"/>
                <a:ea typeface="DFPOP-SB"/>
              </a:rPr>
              <a:t>Can encode an image into a vector of characters that contain the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DFPOP-SB"/>
              </a:rPr>
              <a:t>RBGAlpha</a:t>
            </a:r>
            <a:r>
              <a:rPr lang="en-US" sz="1200" dirty="0">
                <a:effectLst/>
                <a:latin typeface="Times New Roman" panose="02020603050405020304" pitchFamily="18" charset="0"/>
                <a:ea typeface="DFPOP-SB"/>
              </a:rPr>
              <a:t> information, as well as decode it back into a PNG image</a:t>
            </a:r>
          </a:p>
          <a:p>
            <a:pPr marL="571500" lvl="1" indent="0">
              <a:buNone/>
            </a:pPr>
            <a:r>
              <a:rPr lang="en-US" sz="1200" dirty="0">
                <a:latin typeface="Times New Roman" panose="02020603050405020304" pitchFamily="18" charset="0"/>
                <a:ea typeface="DFPOP-SB"/>
              </a:rPr>
              <a:t>Tried 1D blocks for vertical flip and 2D blocks for horizontal flip</a:t>
            </a:r>
            <a:endParaRPr lang="en-US" sz="1200" dirty="0">
              <a:effectLst/>
              <a:latin typeface="Times New Roman" panose="02020603050405020304" pitchFamily="18" charset="0"/>
              <a:ea typeface="DFPOP-SB"/>
            </a:endParaRPr>
          </a:p>
          <a:p>
            <a:pPr marL="571500" lvl="1" indent="0">
              <a:buNone/>
            </a:pPr>
            <a:r>
              <a:rPr lang="en-US" sz="1200" dirty="0">
                <a:latin typeface="Times New Roman" panose="02020603050405020304" pitchFamily="18" charset="0"/>
              </a:rPr>
              <a:t>Drawback: Only for PNG images. Encoding is abstracted, so pixel manipulation meddles with contrast/RGB settings of the image</a:t>
            </a:r>
            <a:endParaRPr lang="en-US" sz="1200" dirty="0"/>
          </a:p>
          <a:p>
            <a:r>
              <a:rPr lang="en-US" sz="1200" dirty="0"/>
              <a:t>STB is finally used for CUDA based HPC implementation of image augmentation (Vertical Flip, Horizontal Flip, Rotate, Scaling).</a:t>
            </a:r>
          </a:p>
          <a:p>
            <a:pPr marL="114300" indent="0">
              <a:buNone/>
            </a:pPr>
            <a:endParaRPr lang="en-US" sz="1200" dirty="0">
              <a:latin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DA4952-83CA-4B5A-BCDD-5284DC650F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9525" y="1668961"/>
            <a:ext cx="3591379" cy="2756383"/>
          </a:xfrm>
          <a:prstGeom prst="rect">
            <a:avLst/>
          </a:prstGeom>
        </p:spPr>
      </p:pic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9A0D773F-7A7D-4DBB-9DEA-86BB8B8F4BC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036218" y="4657060"/>
            <a:ext cx="5107781" cy="486440"/>
          </a:xfrm>
          <a:custGeom>
            <a:avLst/>
            <a:gdLst>
              <a:gd name="connsiteX0" fmla="*/ 0 w 10753706"/>
              <a:gd name="connsiteY0" fmla="*/ 0 h 1027260"/>
              <a:gd name="connsiteX1" fmla="*/ 10753706 w 10753706"/>
              <a:gd name="connsiteY1" fmla="*/ 0 h 1027260"/>
              <a:gd name="connsiteX2" fmla="*/ 10748809 w 10753706"/>
              <a:gd name="connsiteY2" fmla="*/ 2522 h 1027260"/>
              <a:gd name="connsiteX3" fmla="*/ 10725330 w 10753706"/>
              <a:gd name="connsiteY3" fmla="*/ 11977 h 1027260"/>
              <a:gd name="connsiteX4" fmla="*/ 10615423 w 10753706"/>
              <a:gd name="connsiteY4" fmla="*/ 52967 h 1027260"/>
              <a:gd name="connsiteX5" fmla="*/ 10533936 w 10753706"/>
              <a:gd name="connsiteY5" fmla="*/ 53095 h 1027260"/>
              <a:gd name="connsiteX6" fmla="*/ 10466876 w 10753706"/>
              <a:gd name="connsiteY6" fmla="*/ 45180 h 1027260"/>
              <a:gd name="connsiteX7" fmla="*/ 10355090 w 10753706"/>
              <a:gd name="connsiteY7" fmla="*/ 89741 h 1027260"/>
              <a:gd name="connsiteX8" fmla="*/ 10087145 w 10753706"/>
              <a:gd name="connsiteY8" fmla="*/ 66115 h 1027260"/>
              <a:gd name="connsiteX9" fmla="*/ 10015902 w 10753706"/>
              <a:gd name="connsiteY9" fmla="*/ 76178 h 1027260"/>
              <a:gd name="connsiteX10" fmla="*/ 9806005 w 10753706"/>
              <a:gd name="connsiteY10" fmla="*/ 102435 h 1027260"/>
              <a:gd name="connsiteX11" fmla="*/ 9602583 w 10753706"/>
              <a:gd name="connsiteY11" fmla="*/ 179170 h 1027260"/>
              <a:gd name="connsiteX12" fmla="*/ 9469719 w 10753706"/>
              <a:gd name="connsiteY12" fmla="*/ 174721 h 1027260"/>
              <a:gd name="connsiteX13" fmla="*/ 9408692 w 10753706"/>
              <a:gd name="connsiteY13" fmla="*/ 189513 h 1027260"/>
              <a:gd name="connsiteX14" fmla="*/ 9364151 w 10753706"/>
              <a:gd name="connsiteY14" fmla="*/ 194072 h 1027260"/>
              <a:gd name="connsiteX15" fmla="*/ 9337751 w 10753706"/>
              <a:gd name="connsiteY15" fmla="*/ 197579 h 1027260"/>
              <a:gd name="connsiteX16" fmla="*/ 9297166 w 10753706"/>
              <a:gd name="connsiteY16" fmla="*/ 216558 h 1027260"/>
              <a:gd name="connsiteX17" fmla="*/ 9123859 w 10753706"/>
              <a:gd name="connsiteY17" fmla="*/ 237356 h 1027260"/>
              <a:gd name="connsiteX18" fmla="*/ 8950741 w 10753706"/>
              <a:gd name="connsiteY18" fmla="*/ 238020 h 1027260"/>
              <a:gd name="connsiteX19" fmla="*/ 8718236 w 10753706"/>
              <a:gd name="connsiteY19" fmla="*/ 303148 h 1027260"/>
              <a:gd name="connsiteX20" fmla="*/ 8694011 w 10753706"/>
              <a:gd name="connsiteY20" fmla="*/ 308812 h 1027260"/>
              <a:gd name="connsiteX21" fmla="*/ 8611976 w 10753706"/>
              <a:gd name="connsiteY21" fmla="*/ 324819 h 1027260"/>
              <a:gd name="connsiteX22" fmla="*/ 8562074 w 10753706"/>
              <a:gd name="connsiteY22" fmla="*/ 337971 h 1027260"/>
              <a:gd name="connsiteX23" fmla="*/ 8501724 w 10753706"/>
              <a:gd name="connsiteY23" fmla="*/ 360865 h 1027260"/>
              <a:gd name="connsiteX24" fmla="*/ 8504489 w 10753706"/>
              <a:gd name="connsiteY24" fmla="*/ 364790 h 1027260"/>
              <a:gd name="connsiteX25" fmla="*/ 8492774 w 10753706"/>
              <a:gd name="connsiteY25" fmla="*/ 366181 h 1027260"/>
              <a:gd name="connsiteX26" fmla="*/ 8466405 w 10753706"/>
              <a:gd name="connsiteY26" fmla="*/ 368724 h 1027260"/>
              <a:gd name="connsiteX27" fmla="*/ 8427069 w 10753706"/>
              <a:gd name="connsiteY27" fmla="*/ 387211 h 1027260"/>
              <a:gd name="connsiteX28" fmla="*/ 8387766 w 10753706"/>
              <a:gd name="connsiteY28" fmla="*/ 377161 h 1027260"/>
              <a:gd name="connsiteX29" fmla="*/ 8315874 w 10753706"/>
              <a:gd name="connsiteY29" fmla="*/ 395527 h 1027260"/>
              <a:gd name="connsiteX30" fmla="*/ 8274474 w 10753706"/>
              <a:gd name="connsiteY30" fmla="*/ 405112 h 1027260"/>
              <a:gd name="connsiteX31" fmla="*/ 8234664 w 10753706"/>
              <a:gd name="connsiteY31" fmla="*/ 410219 h 1027260"/>
              <a:gd name="connsiteX32" fmla="*/ 8211268 w 10753706"/>
              <a:gd name="connsiteY32" fmla="*/ 416791 h 1027260"/>
              <a:gd name="connsiteX33" fmla="*/ 8188615 w 10753706"/>
              <a:gd name="connsiteY33" fmla="*/ 421755 h 1027260"/>
              <a:gd name="connsiteX34" fmla="*/ 8179981 w 10753706"/>
              <a:gd name="connsiteY34" fmla="*/ 420402 h 1027260"/>
              <a:gd name="connsiteX35" fmla="*/ 8179307 w 10753706"/>
              <a:gd name="connsiteY35" fmla="*/ 422516 h 1027260"/>
              <a:gd name="connsiteX36" fmla="*/ 8147929 w 10753706"/>
              <a:gd name="connsiteY36" fmla="*/ 450302 h 1027260"/>
              <a:gd name="connsiteX37" fmla="*/ 8089136 w 10753706"/>
              <a:gd name="connsiteY37" fmla="*/ 465283 h 1027260"/>
              <a:gd name="connsiteX38" fmla="*/ 8049973 w 10753706"/>
              <a:gd name="connsiteY38" fmla="*/ 454121 h 1027260"/>
              <a:gd name="connsiteX39" fmla="*/ 7965913 w 10753706"/>
              <a:gd name="connsiteY39" fmla="*/ 464415 h 1027260"/>
              <a:gd name="connsiteX40" fmla="*/ 7945093 w 10753706"/>
              <a:gd name="connsiteY40" fmla="*/ 464798 h 1027260"/>
              <a:gd name="connsiteX41" fmla="*/ 7935335 w 10753706"/>
              <a:gd name="connsiteY41" fmla="*/ 462442 h 1027260"/>
              <a:gd name="connsiteX42" fmla="*/ 7904779 w 10753706"/>
              <a:gd name="connsiteY42" fmla="*/ 471429 h 1027260"/>
              <a:gd name="connsiteX43" fmla="*/ 7855604 w 10753706"/>
              <a:gd name="connsiteY43" fmla="*/ 480199 h 1027260"/>
              <a:gd name="connsiteX44" fmla="*/ 7832630 w 10753706"/>
              <a:gd name="connsiteY44" fmla="*/ 485371 h 1027260"/>
              <a:gd name="connsiteX45" fmla="*/ 7812438 w 10753706"/>
              <a:gd name="connsiteY45" fmla="*/ 485391 h 1027260"/>
              <a:gd name="connsiteX46" fmla="*/ 7701399 w 10753706"/>
              <a:gd name="connsiteY46" fmla="*/ 495197 h 1027260"/>
              <a:gd name="connsiteX47" fmla="*/ 7674778 w 10753706"/>
              <a:gd name="connsiteY47" fmla="*/ 494723 h 1027260"/>
              <a:gd name="connsiteX48" fmla="*/ 7660445 w 10753706"/>
              <a:gd name="connsiteY48" fmla="*/ 490194 h 1027260"/>
              <a:gd name="connsiteX49" fmla="*/ 7651781 w 10753706"/>
              <a:gd name="connsiteY49" fmla="*/ 493084 h 1027260"/>
              <a:gd name="connsiteX50" fmla="*/ 7584807 w 10753706"/>
              <a:gd name="connsiteY50" fmla="*/ 499490 h 1027260"/>
              <a:gd name="connsiteX51" fmla="*/ 7541324 w 10753706"/>
              <a:gd name="connsiteY51" fmla="*/ 504184 h 1027260"/>
              <a:gd name="connsiteX52" fmla="*/ 7541756 w 10753706"/>
              <a:gd name="connsiteY52" fmla="*/ 512184 h 1027260"/>
              <a:gd name="connsiteX53" fmla="*/ 7503906 w 10753706"/>
              <a:gd name="connsiteY53" fmla="*/ 518551 h 1027260"/>
              <a:gd name="connsiteX54" fmla="*/ 7460411 w 10753706"/>
              <a:gd name="connsiteY54" fmla="*/ 517415 h 1027260"/>
              <a:gd name="connsiteX55" fmla="*/ 7460116 w 10753706"/>
              <a:gd name="connsiteY55" fmla="*/ 517548 h 1027260"/>
              <a:gd name="connsiteX56" fmla="*/ 7297810 w 10753706"/>
              <a:gd name="connsiteY56" fmla="*/ 563947 h 1027260"/>
              <a:gd name="connsiteX57" fmla="*/ 6946388 w 10753706"/>
              <a:gd name="connsiteY57" fmla="*/ 665244 h 1027260"/>
              <a:gd name="connsiteX58" fmla="*/ 6741704 w 10753706"/>
              <a:gd name="connsiteY58" fmla="*/ 679365 h 1027260"/>
              <a:gd name="connsiteX59" fmla="*/ 6624680 w 10753706"/>
              <a:gd name="connsiteY59" fmla="*/ 677674 h 1027260"/>
              <a:gd name="connsiteX60" fmla="*/ 6605700 w 10753706"/>
              <a:gd name="connsiteY60" fmla="*/ 683566 h 1027260"/>
              <a:gd name="connsiteX61" fmla="*/ 6576922 w 10753706"/>
              <a:gd name="connsiteY61" fmla="*/ 683030 h 1027260"/>
              <a:gd name="connsiteX62" fmla="*/ 6405123 w 10753706"/>
              <a:gd name="connsiteY62" fmla="*/ 721946 h 1027260"/>
              <a:gd name="connsiteX63" fmla="*/ 6368938 w 10753706"/>
              <a:gd name="connsiteY63" fmla="*/ 717341 h 1027260"/>
              <a:gd name="connsiteX64" fmla="*/ 6295102 w 10753706"/>
              <a:gd name="connsiteY64" fmla="*/ 729508 h 1027260"/>
              <a:gd name="connsiteX65" fmla="*/ 6202084 w 10753706"/>
              <a:gd name="connsiteY65" fmla="*/ 767091 h 1027260"/>
              <a:gd name="connsiteX66" fmla="*/ 6067157 w 10753706"/>
              <a:gd name="connsiteY66" fmla="*/ 790339 h 1027260"/>
              <a:gd name="connsiteX67" fmla="*/ 6061443 w 10753706"/>
              <a:gd name="connsiteY67" fmla="*/ 796151 h 1027260"/>
              <a:gd name="connsiteX68" fmla="*/ 6051406 w 10753706"/>
              <a:gd name="connsiteY68" fmla="*/ 800684 h 1027260"/>
              <a:gd name="connsiteX69" fmla="*/ 6049097 w 10753706"/>
              <a:gd name="connsiteY69" fmla="*/ 800636 h 1027260"/>
              <a:gd name="connsiteX70" fmla="*/ 6034222 w 10753706"/>
              <a:gd name="connsiteY70" fmla="*/ 804110 h 1027260"/>
              <a:gd name="connsiteX71" fmla="*/ 6033121 w 10753706"/>
              <a:gd name="connsiteY71" fmla="*/ 806078 h 1027260"/>
              <a:gd name="connsiteX72" fmla="*/ 6023593 w 10753706"/>
              <a:gd name="connsiteY72" fmla="*/ 808842 h 1027260"/>
              <a:gd name="connsiteX73" fmla="*/ 6006639 w 10753706"/>
              <a:gd name="connsiteY73" fmla="*/ 815304 h 1027260"/>
              <a:gd name="connsiteX74" fmla="*/ 6001762 w 10753706"/>
              <a:gd name="connsiteY74" fmla="*/ 815557 h 1027260"/>
              <a:gd name="connsiteX75" fmla="*/ 5973534 w 10753706"/>
              <a:gd name="connsiteY75" fmla="*/ 823815 h 1027260"/>
              <a:gd name="connsiteX76" fmla="*/ 5972336 w 10753706"/>
              <a:gd name="connsiteY76" fmla="*/ 823476 h 1027260"/>
              <a:gd name="connsiteX77" fmla="*/ 5960841 w 10753706"/>
              <a:gd name="connsiteY77" fmla="*/ 823819 h 1027260"/>
              <a:gd name="connsiteX78" fmla="*/ 5940719 w 10753706"/>
              <a:gd name="connsiteY78" fmla="*/ 825514 h 1027260"/>
              <a:gd name="connsiteX79" fmla="*/ 5884298 w 10753706"/>
              <a:gd name="connsiteY79" fmla="*/ 823806 h 1027260"/>
              <a:gd name="connsiteX80" fmla="*/ 5854779 w 10753706"/>
              <a:gd name="connsiteY80" fmla="*/ 832365 h 1027260"/>
              <a:gd name="connsiteX81" fmla="*/ 5848382 w 10753706"/>
              <a:gd name="connsiteY81" fmla="*/ 833844 h 1027260"/>
              <a:gd name="connsiteX82" fmla="*/ 5848066 w 10753706"/>
              <a:gd name="connsiteY82" fmla="*/ 833772 h 1027260"/>
              <a:gd name="connsiteX83" fmla="*/ 5840944 w 10753706"/>
              <a:gd name="connsiteY83" fmla="*/ 835132 h 1027260"/>
              <a:gd name="connsiteX84" fmla="*/ 5836719 w 10753706"/>
              <a:gd name="connsiteY84" fmla="*/ 836539 h 1027260"/>
              <a:gd name="connsiteX85" fmla="*/ 5824311 w 10753706"/>
              <a:gd name="connsiteY85" fmla="*/ 839408 h 1027260"/>
              <a:gd name="connsiteX86" fmla="*/ 5818788 w 10753706"/>
              <a:gd name="connsiteY86" fmla="*/ 839727 h 1027260"/>
              <a:gd name="connsiteX87" fmla="*/ 5763953 w 10753706"/>
              <a:gd name="connsiteY87" fmla="*/ 834282 h 1027260"/>
              <a:gd name="connsiteX88" fmla="*/ 5667748 w 10753706"/>
              <a:gd name="connsiteY88" fmla="*/ 840211 h 1027260"/>
              <a:gd name="connsiteX89" fmla="*/ 5573108 w 10753706"/>
              <a:gd name="connsiteY89" fmla="*/ 847611 h 1027260"/>
              <a:gd name="connsiteX90" fmla="*/ 5539137 w 10753706"/>
              <a:gd name="connsiteY90" fmla="*/ 851033 h 1027260"/>
              <a:gd name="connsiteX91" fmla="*/ 5510651 w 10753706"/>
              <a:gd name="connsiteY91" fmla="*/ 844215 h 1027260"/>
              <a:gd name="connsiteX92" fmla="*/ 5457331 w 10753706"/>
              <a:gd name="connsiteY92" fmla="*/ 839159 h 1027260"/>
              <a:gd name="connsiteX93" fmla="*/ 5410613 w 10753706"/>
              <a:gd name="connsiteY93" fmla="*/ 834358 h 1027260"/>
              <a:gd name="connsiteX94" fmla="*/ 5370040 w 10753706"/>
              <a:gd name="connsiteY94" fmla="*/ 862127 h 1027260"/>
              <a:gd name="connsiteX95" fmla="*/ 5318778 w 10753706"/>
              <a:gd name="connsiteY95" fmla="*/ 855310 h 1027260"/>
              <a:gd name="connsiteX96" fmla="*/ 5298645 w 10753706"/>
              <a:gd name="connsiteY96" fmla="*/ 855171 h 1027260"/>
              <a:gd name="connsiteX97" fmla="*/ 5253828 w 10753706"/>
              <a:gd name="connsiteY97" fmla="*/ 859670 h 1027260"/>
              <a:gd name="connsiteX98" fmla="*/ 5216955 w 10753706"/>
              <a:gd name="connsiteY98" fmla="*/ 866245 h 1027260"/>
              <a:gd name="connsiteX99" fmla="*/ 5214344 w 10753706"/>
              <a:gd name="connsiteY99" fmla="*/ 868102 h 1027260"/>
              <a:gd name="connsiteX100" fmla="*/ 5195561 w 10753706"/>
              <a:gd name="connsiteY100" fmla="*/ 869949 h 1027260"/>
              <a:gd name="connsiteX101" fmla="*/ 5182555 w 10753706"/>
              <a:gd name="connsiteY101" fmla="*/ 873542 h 1027260"/>
              <a:gd name="connsiteX102" fmla="*/ 5172552 w 10753706"/>
              <a:gd name="connsiteY102" fmla="*/ 878801 h 1027260"/>
              <a:gd name="connsiteX103" fmla="*/ 5027993 w 10753706"/>
              <a:gd name="connsiteY103" fmla="*/ 889666 h 1027260"/>
              <a:gd name="connsiteX104" fmla="*/ 4939844 w 10753706"/>
              <a:gd name="connsiteY104" fmla="*/ 934802 h 1027260"/>
              <a:gd name="connsiteX105" fmla="*/ 4792576 w 10753706"/>
              <a:gd name="connsiteY105" fmla="*/ 934820 h 1027260"/>
              <a:gd name="connsiteX106" fmla="*/ 4602423 w 10753706"/>
              <a:gd name="connsiteY106" fmla="*/ 958063 h 1027260"/>
              <a:gd name="connsiteX107" fmla="*/ 4290656 w 10753706"/>
              <a:gd name="connsiteY107" fmla="*/ 969152 h 1027260"/>
              <a:gd name="connsiteX108" fmla="*/ 3952334 w 10753706"/>
              <a:gd name="connsiteY108" fmla="*/ 954043 h 1027260"/>
              <a:gd name="connsiteX109" fmla="*/ 3858560 w 10753706"/>
              <a:gd name="connsiteY109" fmla="*/ 948781 h 1027260"/>
              <a:gd name="connsiteX110" fmla="*/ 3846597 w 10753706"/>
              <a:gd name="connsiteY110" fmla="*/ 948382 h 1027260"/>
              <a:gd name="connsiteX111" fmla="*/ 3736044 w 10753706"/>
              <a:gd name="connsiteY111" fmla="*/ 947759 h 1027260"/>
              <a:gd name="connsiteX112" fmla="*/ 3713136 w 10753706"/>
              <a:gd name="connsiteY112" fmla="*/ 946963 h 1027260"/>
              <a:gd name="connsiteX113" fmla="*/ 3695939 w 10753706"/>
              <a:gd name="connsiteY113" fmla="*/ 943639 h 1027260"/>
              <a:gd name="connsiteX114" fmla="*/ 3694125 w 10753706"/>
              <a:gd name="connsiteY114" fmla="*/ 940567 h 1027260"/>
              <a:gd name="connsiteX115" fmla="*/ 3681925 w 10753706"/>
              <a:gd name="connsiteY115" fmla="*/ 939706 h 1027260"/>
              <a:gd name="connsiteX116" fmla="*/ 3679204 w 10753706"/>
              <a:gd name="connsiteY116" fmla="*/ 938926 h 1027260"/>
              <a:gd name="connsiteX117" fmla="*/ 3615656 w 10753706"/>
              <a:gd name="connsiteY117" fmla="*/ 940320 h 1027260"/>
              <a:gd name="connsiteX118" fmla="*/ 3567983 w 10753706"/>
              <a:gd name="connsiteY118" fmla="*/ 935596 h 1027260"/>
              <a:gd name="connsiteX119" fmla="*/ 3422423 w 10753706"/>
              <a:gd name="connsiteY119" fmla="*/ 932129 h 1027260"/>
              <a:gd name="connsiteX120" fmla="*/ 3310925 w 10753706"/>
              <a:gd name="connsiteY120" fmla="*/ 911072 h 1027260"/>
              <a:gd name="connsiteX121" fmla="*/ 3139421 w 10753706"/>
              <a:gd name="connsiteY121" fmla="*/ 934151 h 1027260"/>
              <a:gd name="connsiteX122" fmla="*/ 2996922 w 10753706"/>
              <a:gd name="connsiteY122" fmla="*/ 927537 h 1027260"/>
              <a:gd name="connsiteX123" fmla="*/ 2982785 w 10753706"/>
              <a:gd name="connsiteY123" fmla="*/ 931453 h 1027260"/>
              <a:gd name="connsiteX124" fmla="*/ 2967478 w 10753706"/>
              <a:gd name="connsiteY124" fmla="*/ 933397 h 1027260"/>
              <a:gd name="connsiteX125" fmla="*/ 2948552 w 10753706"/>
              <a:gd name="connsiteY125" fmla="*/ 932961 h 1027260"/>
              <a:gd name="connsiteX126" fmla="*/ 2944404 w 10753706"/>
              <a:gd name="connsiteY126" fmla="*/ 934452 h 1027260"/>
              <a:gd name="connsiteX127" fmla="*/ 2908608 w 10753706"/>
              <a:gd name="connsiteY127" fmla="*/ 937205 h 1027260"/>
              <a:gd name="connsiteX128" fmla="*/ 2904443 w 10753706"/>
              <a:gd name="connsiteY128" fmla="*/ 936455 h 1027260"/>
              <a:gd name="connsiteX129" fmla="*/ 2868935 w 10753706"/>
              <a:gd name="connsiteY129" fmla="*/ 938022 h 1027260"/>
              <a:gd name="connsiteX130" fmla="*/ 2868586 w 10753706"/>
              <a:gd name="connsiteY130" fmla="*/ 937487 h 1027260"/>
              <a:gd name="connsiteX131" fmla="*/ 2859191 w 10753706"/>
              <a:gd name="connsiteY131" fmla="*/ 935503 h 1027260"/>
              <a:gd name="connsiteX132" fmla="*/ 2840915 w 10753706"/>
              <a:gd name="connsiteY132" fmla="*/ 932977 h 1027260"/>
              <a:gd name="connsiteX133" fmla="*/ 2763509 w 10753706"/>
              <a:gd name="connsiteY133" fmla="*/ 921850 h 1027260"/>
              <a:gd name="connsiteX134" fmla="*/ 2756121 w 10753706"/>
              <a:gd name="connsiteY134" fmla="*/ 921864 h 1027260"/>
              <a:gd name="connsiteX135" fmla="*/ 2755998 w 10753706"/>
              <a:gd name="connsiteY135" fmla="*/ 921739 h 1027260"/>
              <a:gd name="connsiteX136" fmla="*/ 2748255 w 10753706"/>
              <a:gd name="connsiteY136" fmla="*/ 921505 h 1027260"/>
              <a:gd name="connsiteX137" fmla="*/ 2694601 w 10753706"/>
              <a:gd name="connsiteY137" fmla="*/ 915575 h 1027260"/>
              <a:gd name="connsiteX138" fmla="*/ 2635357 w 10753706"/>
              <a:gd name="connsiteY138" fmla="*/ 910976 h 1027260"/>
              <a:gd name="connsiteX139" fmla="*/ 2601047 w 10753706"/>
              <a:gd name="connsiteY139" fmla="*/ 910263 h 1027260"/>
              <a:gd name="connsiteX140" fmla="*/ 2507482 w 10753706"/>
              <a:gd name="connsiteY140" fmla="*/ 906211 h 1027260"/>
              <a:gd name="connsiteX141" fmla="*/ 2413884 w 10753706"/>
              <a:gd name="connsiteY141" fmla="*/ 900545 h 1027260"/>
              <a:gd name="connsiteX142" fmla="*/ 2368912 w 10753706"/>
              <a:gd name="connsiteY142" fmla="*/ 888755 h 1027260"/>
              <a:gd name="connsiteX143" fmla="*/ 2349490 w 10753706"/>
              <a:gd name="connsiteY143" fmla="*/ 889719 h 1027260"/>
              <a:gd name="connsiteX144" fmla="*/ 2344290 w 10753706"/>
              <a:gd name="connsiteY144" fmla="*/ 890584 h 1027260"/>
              <a:gd name="connsiteX145" fmla="*/ 2336488 w 10753706"/>
              <a:gd name="connsiteY145" fmla="*/ 891058 h 1027260"/>
              <a:gd name="connsiteX146" fmla="*/ 2329015 w 10753706"/>
              <a:gd name="connsiteY146" fmla="*/ 891627 h 1027260"/>
              <a:gd name="connsiteX147" fmla="*/ 2293898 w 10753706"/>
              <a:gd name="connsiteY147" fmla="*/ 896431 h 1027260"/>
              <a:gd name="connsiteX148" fmla="*/ 2243927 w 10753706"/>
              <a:gd name="connsiteY148" fmla="*/ 888076 h 1027260"/>
              <a:gd name="connsiteX149" fmla="*/ 2223920 w 10753706"/>
              <a:gd name="connsiteY149" fmla="*/ 887331 h 1027260"/>
              <a:gd name="connsiteX150" fmla="*/ 2213081 w 10753706"/>
              <a:gd name="connsiteY150" fmla="*/ 886302 h 1027260"/>
              <a:gd name="connsiteX151" fmla="*/ 2212307 w 10753706"/>
              <a:gd name="connsiteY151" fmla="*/ 885829 h 1027260"/>
              <a:gd name="connsiteX152" fmla="*/ 2152321 w 10753706"/>
              <a:gd name="connsiteY152" fmla="*/ 894418 h 1027260"/>
              <a:gd name="connsiteX153" fmla="*/ 2140985 w 10753706"/>
              <a:gd name="connsiteY153" fmla="*/ 895968 h 1027260"/>
              <a:gd name="connsiteX154" fmla="*/ 2121210 w 10753706"/>
              <a:gd name="connsiteY154" fmla="*/ 899354 h 1027260"/>
              <a:gd name="connsiteX155" fmla="*/ 2119146 w 10753706"/>
              <a:gd name="connsiteY155" fmla="*/ 899033 h 1027260"/>
              <a:gd name="connsiteX156" fmla="*/ 2105666 w 10753706"/>
              <a:gd name="connsiteY156" fmla="*/ 902240 h 1027260"/>
              <a:gd name="connsiteX157" fmla="*/ 2094924 w 10753706"/>
              <a:gd name="connsiteY157" fmla="*/ 907203 h 1027260"/>
              <a:gd name="connsiteX158" fmla="*/ 1949478 w 10753706"/>
              <a:gd name="connsiteY158" fmla="*/ 913748 h 1027260"/>
              <a:gd name="connsiteX159" fmla="*/ 1749684 w 10753706"/>
              <a:gd name="connsiteY159" fmla="*/ 942223 h 1027260"/>
              <a:gd name="connsiteX160" fmla="*/ 1585576 w 10753706"/>
              <a:gd name="connsiteY160" fmla="*/ 954170 h 1027260"/>
              <a:gd name="connsiteX161" fmla="*/ 1476250 w 10753706"/>
              <a:gd name="connsiteY161" fmla="*/ 950653 h 1027260"/>
              <a:gd name="connsiteX162" fmla="*/ 1433927 w 10753706"/>
              <a:gd name="connsiteY162" fmla="*/ 959926 h 1027260"/>
              <a:gd name="connsiteX163" fmla="*/ 1414893 w 10753706"/>
              <a:gd name="connsiteY163" fmla="*/ 957671 h 1027260"/>
              <a:gd name="connsiteX164" fmla="*/ 1411585 w 10753706"/>
              <a:gd name="connsiteY164" fmla="*/ 957179 h 1027260"/>
              <a:gd name="connsiteX165" fmla="*/ 1398896 w 10753706"/>
              <a:gd name="connsiteY165" fmla="*/ 957460 h 1027260"/>
              <a:gd name="connsiteX166" fmla="*/ 1394632 w 10753706"/>
              <a:gd name="connsiteY166" fmla="*/ 954725 h 1027260"/>
              <a:gd name="connsiteX167" fmla="*/ 1375043 w 10753706"/>
              <a:gd name="connsiteY167" fmla="*/ 953132 h 1027260"/>
              <a:gd name="connsiteX168" fmla="*/ 1351876 w 10753706"/>
              <a:gd name="connsiteY168" fmla="*/ 954436 h 1027260"/>
              <a:gd name="connsiteX169" fmla="*/ 1242676 w 10753706"/>
              <a:gd name="connsiteY169" fmla="*/ 963767 h 1027260"/>
              <a:gd name="connsiteX170" fmla="*/ 1205993 w 10753706"/>
              <a:gd name="connsiteY170" fmla="*/ 974080 h 1027260"/>
              <a:gd name="connsiteX171" fmla="*/ 1052221 w 10753706"/>
              <a:gd name="connsiteY171" fmla="*/ 963954 h 1027260"/>
              <a:gd name="connsiteX172" fmla="*/ 968270 w 10753706"/>
              <a:gd name="connsiteY172" fmla="*/ 964761 h 1027260"/>
              <a:gd name="connsiteX173" fmla="*/ 874493 w 10753706"/>
              <a:gd name="connsiteY173" fmla="*/ 998122 h 1027260"/>
              <a:gd name="connsiteX174" fmla="*/ 814411 w 10753706"/>
              <a:gd name="connsiteY174" fmla="*/ 1007391 h 1027260"/>
              <a:gd name="connsiteX175" fmla="*/ 688604 w 10753706"/>
              <a:gd name="connsiteY175" fmla="*/ 1015631 h 1027260"/>
              <a:gd name="connsiteX176" fmla="*/ 618171 w 10753706"/>
              <a:gd name="connsiteY176" fmla="*/ 1027260 h 1027260"/>
              <a:gd name="connsiteX177" fmla="*/ 570379 w 10753706"/>
              <a:gd name="connsiteY177" fmla="*/ 1023487 h 1027260"/>
              <a:gd name="connsiteX178" fmla="*/ 482519 w 10753706"/>
              <a:gd name="connsiteY178" fmla="*/ 1002108 h 1027260"/>
              <a:gd name="connsiteX179" fmla="*/ 475319 w 10753706"/>
              <a:gd name="connsiteY179" fmla="*/ 1009922 h 1027260"/>
              <a:gd name="connsiteX180" fmla="*/ 431104 w 10753706"/>
              <a:gd name="connsiteY180" fmla="*/ 1009317 h 1027260"/>
              <a:gd name="connsiteX181" fmla="*/ 363782 w 10753706"/>
              <a:gd name="connsiteY181" fmla="*/ 1007585 h 1027260"/>
              <a:gd name="connsiteX182" fmla="*/ 325533 w 10753706"/>
              <a:gd name="connsiteY182" fmla="*/ 1008502 h 1027260"/>
              <a:gd name="connsiteX183" fmla="*/ 220429 w 10753706"/>
              <a:gd name="connsiteY183" fmla="*/ 1008927 h 1027260"/>
              <a:gd name="connsiteX184" fmla="*/ 114676 w 10753706"/>
              <a:gd name="connsiteY184" fmla="*/ 1007765 h 1027260"/>
              <a:gd name="connsiteX185" fmla="*/ 13470 w 10753706"/>
              <a:gd name="connsiteY185" fmla="*/ 998544 h 1027260"/>
              <a:gd name="connsiteX186" fmla="*/ 0 w 10753706"/>
              <a:gd name="connsiteY186" fmla="*/ 997355 h 1027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</a:cxnLst>
            <a:rect l="l" t="t" r="r" b="b"/>
            <a:pathLst>
              <a:path w="10753706" h="1027260">
                <a:moveTo>
                  <a:pt x="0" y="0"/>
                </a:moveTo>
                <a:lnTo>
                  <a:pt x="10753706" y="0"/>
                </a:lnTo>
                <a:lnTo>
                  <a:pt x="10748809" y="2522"/>
                </a:lnTo>
                <a:cubicBezTo>
                  <a:pt x="10744031" y="4644"/>
                  <a:pt x="10737551" y="7204"/>
                  <a:pt x="10725330" y="11977"/>
                </a:cubicBezTo>
                <a:cubicBezTo>
                  <a:pt x="10700888" y="21523"/>
                  <a:pt x="10652058" y="39304"/>
                  <a:pt x="10615423" y="52967"/>
                </a:cubicBezTo>
                <a:cubicBezTo>
                  <a:pt x="10598524" y="49017"/>
                  <a:pt x="10550674" y="61360"/>
                  <a:pt x="10533936" y="53095"/>
                </a:cubicBezTo>
                <a:cubicBezTo>
                  <a:pt x="10519435" y="55674"/>
                  <a:pt x="10480156" y="49393"/>
                  <a:pt x="10466876" y="45180"/>
                </a:cubicBezTo>
                <a:cubicBezTo>
                  <a:pt x="10443145" y="68059"/>
                  <a:pt x="10382269" y="71294"/>
                  <a:pt x="10355090" y="89741"/>
                </a:cubicBezTo>
                <a:cubicBezTo>
                  <a:pt x="10286222" y="95376"/>
                  <a:pt x="10146285" y="63529"/>
                  <a:pt x="10087145" y="66115"/>
                </a:cubicBezTo>
                <a:cubicBezTo>
                  <a:pt x="10067575" y="79584"/>
                  <a:pt x="10043111" y="68921"/>
                  <a:pt x="10015902" y="76178"/>
                </a:cubicBezTo>
                <a:cubicBezTo>
                  <a:pt x="9952302" y="84628"/>
                  <a:pt x="9893286" y="103337"/>
                  <a:pt x="9806005" y="102435"/>
                </a:cubicBezTo>
                <a:cubicBezTo>
                  <a:pt x="9782247" y="141133"/>
                  <a:pt x="9674787" y="151643"/>
                  <a:pt x="9602583" y="179170"/>
                </a:cubicBezTo>
                <a:cubicBezTo>
                  <a:pt x="9557658" y="187584"/>
                  <a:pt x="9478290" y="154235"/>
                  <a:pt x="9469719" y="174721"/>
                </a:cubicBezTo>
                <a:cubicBezTo>
                  <a:pt x="9443779" y="165070"/>
                  <a:pt x="9431317" y="185692"/>
                  <a:pt x="9408692" y="189513"/>
                </a:cubicBezTo>
                <a:cubicBezTo>
                  <a:pt x="9387154" y="183843"/>
                  <a:pt x="9380475" y="191089"/>
                  <a:pt x="9364151" y="194072"/>
                </a:cubicBezTo>
                <a:cubicBezTo>
                  <a:pt x="9354686" y="190222"/>
                  <a:pt x="9340485" y="191782"/>
                  <a:pt x="9337751" y="197579"/>
                </a:cubicBezTo>
                <a:cubicBezTo>
                  <a:pt x="9349566" y="209270"/>
                  <a:pt x="9297468" y="207714"/>
                  <a:pt x="9297166" y="216558"/>
                </a:cubicBezTo>
                <a:cubicBezTo>
                  <a:pt x="9269057" y="220999"/>
                  <a:pt x="9139630" y="221783"/>
                  <a:pt x="9123859" y="237356"/>
                </a:cubicBezTo>
                <a:cubicBezTo>
                  <a:pt x="9068176" y="249209"/>
                  <a:pt x="8975349" y="235349"/>
                  <a:pt x="8950741" y="238020"/>
                </a:cubicBezTo>
                <a:cubicBezTo>
                  <a:pt x="8916265" y="215428"/>
                  <a:pt x="8822808" y="292026"/>
                  <a:pt x="8718236" y="303148"/>
                </a:cubicBezTo>
                <a:cubicBezTo>
                  <a:pt x="8703111" y="302060"/>
                  <a:pt x="8695551" y="302792"/>
                  <a:pt x="8694011" y="308812"/>
                </a:cubicBezTo>
                <a:cubicBezTo>
                  <a:pt x="8661810" y="312764"/>
                  <a:pt x="8637956" y="329628"/>
                  <a:pt x="8611976" y="324819"/>
                </a:cubicBezTo>
                <a:cubicBezTo>
                  <a:pt x="8621849" y="336388"/>
                  <a:pt x="8562809" y="325917"/>
                  <a:pt x="8562074" y="337971"/>
                </a:cubicBezTo>
                <a:cubicBezTo>
                  <a:pt x="8543699" y="343978"/>
                  <a:pt x="8511321" y="356396"/>
                  <a:pt x="8501724" y="360865"/>
                </a:cubicBezTo>
                <a:lnTo>
                  <a:pt x="8504489" y="364790"/>
                </a:lnTo>
                <a:lnTo>
                  <a:pt x="8492774" y="366181"/>
                </a:lnTo>
                <a:lnTo>
                  <a:pt x="8466405" y="368724"/>
                </a:lnTo>
                <a:cubicBezTo>
                  <a:pt x="8455454" y="372229"/>
                  <a:pt x="8440175" y="385805"/>
                  <a:pt x="8427069" y="387211"/>
                </a:cubicBezTo>
                <a:cubicBezTo>
                  <a:pt x="8400442" y="392215"/>
                  <a:pt x="8397079" y="382989"/>
                  <a:pt x="8387766" y="377161"/>
                </a:cubicBezTo>
                <a:cubicBezTo>
                  <a:pt x="8369233" y="378548"/>
                  <a:pt x="8334756" y="390869"/>
                  <a:pt x="8315874" y="395527"/>
                </a:cubicBezTo>
                <a:cubicBezTo>
                  <a:pt x="8306664" y="400500"/>
                  <a:pt x="8272845" y="393679"/>
                  <a:pt x="8274474" y="405112"/>
                </a:cubicBezTo>
                <a:cubicBezTo>
                  <a:pt x="8255483" y="406194"/>
                  <a:pt x="8244963" y="408376"/>
                  <a:pt x="8234664" y="410219"/>
                </a:cubicBezTo>
                <a:lnTo>
                  <a:pt x="8211268" y="416791"/>
                </a:lnTo>
                <a:cubicBezTo>
                  <a:pt x="8204720" y="419941"/>
                  <a:pt x="8197411" y="422004"/>
                  <a:pt x="8188615" y="421755"/>
                </a:cubicBezTo>
                <a:lnTo>
                  <a:pt x="8179981" y="420402"/>
                </a:lnTo>
                <a:lnTo>
                  <a:pt x="8179307" y="422516"/>
                </a:lnTo>
                <a:cubicBezTo>
                  <a:pt x="8179027" y="425797"/>
                  <a:pt x="8175790" y="448341"/>
                  <a:pt x="8147929" y="450302"/>
                </a:cubicBezTo>
                <a:cubicBezTo>
                  <a:pt x="8130300" y="457967"/>
                  <a:pt x="8114933" y="461015"/>
                  <a:pt x="8089136" y="465283"/>
                </a:cubicBezTo>
                <a:cubicBezTo>
                  <a:pt x="8072810" y="465920"/>
                  <a:pt x="8069376" y="451569"/>
                  <a:pt x="8049973" y="454121"/>
                </a:cubicBezTo>
                <a:cubicBezTo>
                  <a:pt x="7974508" y="471465"/>
                  <a:pt x="8006050" y="447139"/>
                  <a:pt x="7965913" y="464415"/>
                </a:cubicBezTo>
                <a:cubicBezTo>
                  <a:pt x="7958234" y="466025"/>
                  <a:pt x="7951405" y="465800"/>
                  <a:pt x="7945093" y="464798"/>
                </a:cubicBezTo>
                <a:lnTo>
                  <a:pt x="7935335" y="462442"/>
                </a:lnTo>
                <a:lnTo>
                  <a:pt x="7904779" y="471429"/>
                </a:lnTo>
                <a:cubicBezTo>
                  <a:pt x="7889387" y="474999"/>
                  <a:pt x="7872867" y="477951"/>
                  <a:pt x="7855604" y="480199"/>
                </a:cubicBezTo>
                <a:cubicBezTo>
                  <a:pt x="7850005" y="476378"/>
                  <a:pt x="7838628" y="483595"/>
                  <a:pt x="7832630" y="485371"/>
                </a:cubicBezTo>
                <a:cubicBezTo>
                  <a:pt x="7831473" y="482645"/>
                  <a:pt x="7816623" y="482661"/>
                  <a:pt x="7812438" y="485391"/>
                </a:cubicBezTo>
                <a:cubicBezTo>
                  <a:pt x="7709470" y="505049"/>
                  <a:pt x="7759426" y="473956"/>
                  <a:pt x="7701399" y="495197"/>
                </a:cubicBezTo>
                <a:cubicBezTo>
                  <a:pt x="7690986" y="496989"/>
                  <a:pt x="7682397" y="496365"/>
                  <a:pt x="7674778" y="494723"/>
                </a:cubicBezTo>
                <a:lnTo>
                  <a:pt x="7660445" y="490194"/>
                </a:lnTo>
                <a:lnTo>
                  <a:pt x="7651781" y="493084"/>
                </a:lnTo>
                <a:cubicBezTo>
                  <a:pt x="7616113" y="496548"/>
                  <a:pt x="7603273" y="491735"/>
                  <a:pt x="7584807" y="499490"/>
                </a:cubicBezTo>
                <a:cubicBezTo>
                  <a:pt x="7549256" y="490212"/>
                  <a:pt x="7563949" y="500167"/>
                  <a:pt x="7541324" y="504184"/>
                </a:cubicBezTo>
                <a:cubicBezTo>
                  <a:pt x="7523851" y="508307"/>
                  <a:pt x="7559546" y="509825"/>
                  <a:pt x="7541756" y="512184"/>
                </a:cubicBezTo>
                <a:cubicBezTo>
                  <a:pt x="7520963" y="510864"/>
                  <a:pt x="7525755" y="520497"/>
                  <a:pt x="7503906" y="518551"/>
                </a:cubicBezTo>
                <a:cubicBezTo>
                  <a:pt x="7505924" y="510774"/>
                  <a:pt x="7464361" y="523683"/>
                  <a:pt x="7460411" y="517415"/>
                </a:cubicBezTo>
                <a:lnTo>
                  <a:pt x="7460116" y="517548"/>
                </a:lnTo>
                <a:cubicBezTo>
                  <a:pt x="7447785" y="530928"/>
                  <a:pt x="7310141" y="550568"/>
                  <a:pt x="7297810" y="563947"/>
                </a:cubicBezTo>
                <a:cubicBezTo>
                  <a:pt x="7221791" y="605698"/>
                  <a:pt x="7039072" y="646008"/>
                  <a:pt x="6946388" y="665244"/>
                </a:cubicBezTo>
                <a:cubicBezTo>
                  <a:pt x="6853704" y="684480"/>
                  <a:pt x="6804875" y="677485"/>
                  <a:pt x="6741704" y="679365"/>
                </a:cubicBezTo>
                <a:lnTo>
                  <a:pt x="6624680" y="677674"/>
                </a:lnTo>
                <a:lnTo>
                  <a:pt x="6605700" y="683566"/>
                </a:lnTo>
                <a:cubicBezTo>
                  <a:pt x="6603309" y="685184"/>
                  <a:pt x="6599550" y="685647"/>
                  <a:pt x="6576922" y="683030"/>
                </a:cubicBezTo>
                <a:cubicBezTo>
                  <a:pt x="6527275" y="698355"/>
                  <a:pt x="6440981" y="702347"/>
                  <a:pt x="6405123" y="721946"/>
                </a:cubicBezTo>
                <a:cubicBezTo>
                  <a:pt x="6407963" y="715467"/>
                  <a:pt x="6383450" y="712913"/>
                  <a:pt x="6368938" y="717341"/>
                </a:cubicBezTo>
                <a:cubicBezTo>
                  <a:pt x="6377914" y="692119"/>
                  <a:pt x="6315316" y="744281"/>
                  <a:pt x="6295102" y="729508"/>
                </a:cubicBezTo>
                <a:cubicBezTo>
                  <a:pt x="6300358" y="744473"/>
                  <a:pt x="6240070" y="776254"/>
                  <a:pt x="6202084" y="767091"/>
                </a:cubicBezTo>
                <a:cubicBezTo>
                  <a:pt x="6152826" y="774744"/>
                  <a:pt x="6122010" y="790367"/>
                  <a:pt x="6067157" y="790339"/>
                </a:cubicBezTo>
                <a:cubicBezTo>
                  <a:pt x="6066310" y="792484"/>
                  <a:pt x="6064283" y="794403"/>
                  <a:pt x="6061443" y="796151"/>
                </a:cubicBezTo>
                <a:lnTo>
                  <a:pt x="6051406" y="800684"/>
                </a:lnTo>
                <a:lnTo>
                  <a:pt x="6049097" y="800636"/>
                </a:lnTo>
                <a:cubicBezTo>
                  <a:pt x="6040408" y="801393"/>
                  <a:pt x="6036299" y="802645"/>
                  <a:pt x="6034222" y="804110"/>
                </a:cubicBezTo>
                <a:lnTo>
                  <a:pt x="6033121" y="806078"/>
                </a:lnTo>
                <a:lnTo>
                  <a:pt x="6023593" y="808842"/>
                </a:lnTo>
                <a:lnTo>
                  <a:pt x="6006639" y="815304"/>
                </a:lnTo>
                <a:lnTo>
                  <a:pt x="6001762" y="815557"/>
                </a:lnTo>
                <a:lnTo>
                  <a:pt x="5973534" y="823815"/>
                </a:lnTo>
                <a:lnTo>
                  <a:pt x="5972336" y="823476"/>
                </a:lnTo>
                <a:cubicBezTo>
                  <a:pt x="5969004" y="822901"/>
                  <a:pt x="5965329" y="822833"/>
                  <a:pt x="5960841" y="823819"/>
                </a:cubicBezTo>
                <a:cubicBezTo>
                  <a:pt x="5955860" y="815655"/>
                  <a:pt x="5953515" y="821882"/>
                  <a:pt x="5940719" y="825514"/>
                </a:cubicBezTo>
                <a:cubicBezTo>
                  <a:pt x="5930130" y="813644"/>
                  <a:pt x="5900943" y="827979"/>
                  <a:pt x="5884298" y="823806"/>
                </a:cubicBezTo>
                <a:cubicBezTo>
                  <a:pt x="5875133" y="826741"/>
                  <a:pt x="5865250" y="829630"/>
                  <a:pt x="5854779" y="832365"/>
                </a:cubicBezTo>
                <a:lnTo>
                  <a:pt x="5848382" y="833844"/>
                </a:lnTo>
                <a:lnTo>
                  <a:pt x="5848066" y="833772"/>
                </a:lnTo>
                <a:cubicBezTo>
                  <a:pt x="5846273" y="833879"/>
                  <a:pt x="5844018" y="834284"/>
                  <a:pt x="5840944" y="835132"/>
                </a:cubicBezTo>
                <a:lnTo>
                  <a:pt x="5836719" y="836539"/>
                </a:lnTo>
                <a:lnTo>
                  <a:pt x="5824311" y="839408"/>
                </a:lnTo>
                <a:lnTo>
                  <a:pt x="5818788" y="839727"/>
                </a:lnTo>
                <a:cubicBezTo>
                  <a:pt x="5797008" y="838594"/>
                  <a:pt x="5786883" y="822081"/>
                  <a:pt x="5763953" y="834282"/>
                </a:cubicBezTo>
                <a:cubicBezTo>
                  <a:pt x="5726813" y="837521"/>
                  <a:pt x="5699446" y="830949"/>
                  <a:pt x="5667748" y="840211"/>
                </a:cubicBezTo>
                <a:cubicBezTo>
                  <a:pt x="5632959" y="843205"/>
                  <a:pt x="5601436" y="842280"/>
                  <a:pt x="5573108" y="847611"/>
                </a:cubicBezTo>
                <a:cubicBezTo>
                  <a:pt x="5560030" y="845832"/>
                  <a:pt x="5549547" y="851598"/>
                  <a:pt x="5539137" y="851033"/>
                </a:cubicBezTo>
                <a:cubicBezTo>
                  <a:pt x="5528728" y="850467"/>
                  <a:pt x="5529256" y="837509"/>
                  <a:pt x="5510651" y="844215"/>
                </a:cubicBezTo>
                <a:cubicBezTo>
                  <a:pt x="5494241" y="833607"/>
                  <a:pt x="5466101" y="839171"/>
                  <a:pt x="5457331" y="839159"/>
                </a:cubicBezTo>
                <a:lnTo>
                  <a:pt x="5410613" y="834358"/>
                </a:lnTo>
                <a:lnTo>
                  <a:pt x="5370040" y="862127"/>
                </a:lnTo>
                <a:cubicBezTo>
                  <a:pt x="5357863" y="856469"/>
                  <a:pt x="5319115" y="868069"/>
                  <a:pt x="5318778" y="855310"/>
                </a:cubicBezTo>
                <a:cubicBezTo>
                  <a:pt x="5303920" y="857760"/>
                  <a:pt x="5296727" y="863736"/>
                  <a:pt x="5298645" y="855171"/>
                </a:cubicBezTo>
                <a:cubicBezTo>
                  <a:pt x="5287819" y="855897"/>
                  <a:pt x="5267444" y="857825"/>
                  <a:pt x="5253828" y="859670"/>
                </a:cubicBezTo>
                <a:lnTo>
                  <a:pt x="5216955" y="866245"/>
                </a:lnTo>
                <a:lnTo>
                  <a:pt x="5214344" y="868102"/>
                </a:lnTo>
                <a:cubicBezTo>
                  <a:pt x="5210778" y="868719"/>
                  <a:pt x="5200859" y="869042"/>
                  <a:pt x="5195561" y="869949"/>
                </a:cubicBezTo>
                <a:lnTo>
                  <a:pt x="5182555" y="873542"/>
                </a:lnTo>
                <a:cubicBezTo>
                  <a:pt x="5178496" y="875023"/>
                  <a:pt x="5175066" y="876746"/>
                  <a:pt x="5172552" y="878801"/>
                </a:cubicBezTo>
                <a:cubicBezTo>
                  <a:pt x="5121406" y="873797"/>
                  <a:pt x="5080096" y="886529"/>
                  <a:pt x="5027993" y="889666"/>
                </a:cubicBezTo>
                <a:cubicBezTo>
                  <a:pt x="4999924" y="877115"/>
                  <a:pt x="4946973" y="919452"/>
                  <a:pt x="4939844" y="934802"/>
                </a:cubicBezTo>
                <a:cubicBezTo>
                  <a:pt x="4895154" y="940701"/>
                  <a:pt x="4844006" y="928240"/>
                  <a:pt x="4792576" y="934820"/>
                </a:cubicBezTo>
                <a:lnTo>
                  <a:pt x="4602423" y="958063"/>
                </a:lnTo>
                <a:cubicBezTo>
                  <a:pt x="4488530" y="967131"/>
                  <a:pt x="4399004" y="969822"/>
                  <a:pt x="4290656" y="969152"/>
                </a:cubicBezTo>
                <a:cubicBezTo>
                  <a:pt x="4182308" y="968482"/>
                  <a:pt x="4046938" y="971167"/>
                  <a:pt x="3952334" y="954043"/>
                </a:cubicBezTo>
                <a:lnTo>
                  <a:pt x="3858560" y="948781"/>
                </a:lnTo>
                <a:lnTo>
                  <a:pt x="3846597" y="948382"/>
                </a:lnTo>
                <a:cubicBezTo>
                  <a:pt x="3807516" y="956616"/>
                  <a:pt x="3767475" y="941640"/>
                  <a:pt x="3736044" y="947759"/>
                </a:cubicBezTo>
                <a:cubicBezTo>
                  <a:pt x="3727323" y="948128"/>
                  <a:pt x="3719828" y="947771"/>
                  <a:pt x="3713136" y="946963"/>
                </a:cubicBezTo>
                <a:lnTo>
                  <a:pt x="3695939" y="943639"/>
                </a:lnTo>
                <a:lnTo>
                  <a:pt x="3694125" y="940567"/>
                </a:lnTo>
                <a:lnTo>
                  <a:pt x="3681925" y="939706"/>
                </a:lnTo>
                <a:lnTo>
                  <a:pt x="3679204" y="938926"/>
                </a:lnTo>
                <a:cubicBezTo>
                  <a:pt x="3668160" y="939028"/>
                  <a:pt x="3634193" y="940875"/>
                  <a:pt x="3615656" y="940320"/>
                </a:cubicBezTo>
                <a:cubicBezTo>
                  <a:pt x="3582626" y="936974"/>
                  <a:pt x="3593904" y="949140"/>
                  <a:pt x="3567983" y="935596"/>
                </a:cubicBezTo>
                <a:cubicBezTo>
                  <a:pt x="3504185" y="939048"/>
                  <a:pt x="3482818" y="922224"/>
                  <a:pt x="3422423" y="932129"/>
                </a:cubicBezTo>
                <a:cubicBezTo>
                  <a:pt x="3369166" y="933413"/>
                  <a:pt x="3329486" y="910108"/>
                  <a:pt x="3310925" y="911072"/>
                </a:cubicBezTo>
                <a:cubicBezTo>
                  <a:pt x="3261363" y="909787"/>
                  <a:pt x="3198415" y="933574"/>
                  <a:pt x="3139421" y="934151"/>
                </a:cubicBezTo>
                <a:cubicBezTo>
                  <a:pt x="3088799" y="931012"/>
                  <a:pt x="3038941" y="938464"/>
                  <a:pt x="2996922" y="927537"/>
                </a:cubicBezTo>
                <a:cubicBezTo>
                  <a:pt x="2992673" y="929234"/>
                  <a:pt x="2987900" y="930498"/>
                  <a:pt x="2982785" y="931453"/>
                </a:cubicBezTo>
                <a:lnTo>
                  <a:pt x="2967478" y="933397"/>
                </a:lnTo>
                <a:lnTo>
                  <a:pt x="2948552" y="932961"/>
                </a:lnTo>
                <a:lnTo>
                  <a:pt x="2944404" y="934452"/>
                </a:lnTo>
                <a:lnTo>
                  <a:pt x="2908608" y="937205"/>
                </a:lnTo>
                <a:lnTo>
                  <a:pt x="2904443" y="936455"/>
                </a:lnTo>
                <a:lnTo>
                  <a:pt x="2868935" y="938022"/>
                </a:lnTo>
                <a:lnTo>
                  <a:pt x="2868586" y="937487"/>
                </a:lnTo>
                <a:cubicBezTo>
                  <a:pt x="2866994" y="936327"/>
                  <a:pt x="2864292" y="935538"/>
                  <a:pt x="2859191" y="935503"/>
                </a:cubicBezTo>
                <a:cubicBezTo>
                  <a:pt x="2869075" y="927418"/>
                  <a:pt x="2856828" y="932364"/>
                  <a:pt x="2840915" y="932977"/>
                </a:cubicBezTo>
                <a:lnTo>
                  <a:pt x="2763509" y="921850"/>
                </a:lnTo>
                <a:lnTo>
                  <a:pt x="2756121" y="921864"/>
                </a:lnTo>
                <a:cubicBezTo>
                  <a:pt x="2756081" y="921822"/>
                  <a:pt x="2756039" y="921781"/>
                  <a:pt x="2755998" y="921739"/>
                </a:cubicBezTo>
                <a:cubicBezTo>
                  <a:pt x="2754445" y="921476"/>
                  <a:pt x="2752036" y="921380"/>
                  <a:pt x="2748255" y="921505"/>
                </a:cubicBezTo>
                <a:lnTo>
                  <a:pt x="2694601" y="915575"/>
                </a:lnTo>
                <a:cubicBezTo>
                  <a:pt x="2671223" y="919874"/>
                  <a:pt x="2666972" y="913376"/>
                  <a:pt x="2635357" y="910976"/>
                </a:cubicBezTo>
                <a:cubicBezTo>
                  <a:pt x="2621906" y="915051"/>
                  <a:pt x="2611315" y="913542"/>
                  <a:pt x="2601047" y="910263"/>
                </a:cubicBezTo>
                <a:cubicBezTo>
                  <a:pt x="2570084" y="912074"/>
                  <a:pt x="2542135" y="907435"/>
                  <a:pt x="2507482" y="906211"/>
                </a:cubicBezTo>
                <a:cubicBezTo>
                  <a:pt x="2469706" y="911437"/>
                  <a:pt x="2450920" y="901812"/>
                  <a:pt x="2413884" y="900545"/>
                </a:cubicBezTo>
                <a:cubicBezTo>
                  <a:pt x="2381338" y="909664"/>
                  <a:pt x="2387753" y="892438"/>
                  <a:pt x="2368912" y="888755"/>
                </a:cubicBezTo>
                <a:lnTo>
                  <a:pt x="2349490" y="889719"/>
                </a:lnTo>
                <a:lnTo>
                  <a:pt x="2344290" y="890584"/>
                </a:lnTo>
                <a:cubicBezTo>
                  <a:pt x="2340673" y="891041"/>
                  <a:pt x="2338228" y="891167"/>
                  <a:pt x="2336488" y="891058"/>
                </a:cubicBezTo>
                <a:lnTo>
                  <a:pt x="2329015" y="891627"/>
                </a:lnTo>
                <a:cubicBezTo>
                  <a:pt x="2316843" y="893039"/>
                  <a:pt x="2305064" y="894669"/>
                  <a:pt x="2293898" y="896431"/>
                </a:cubicBezTo>
                <a:cubicBezTo>
                  <a:pt x="2282637" y="890404"/>
                  <a:pt x="2242346" y="900851"/>
                  <a:pt x="2243927" y="888076"/>
                </a:cubicBezTo>
                <a:cubicBezTo>
                  <a:pt x="2228778" y="890081"/>
                  <a:pt x="2220725" y="895845"/>
                  <a:pt x="2223920" y="887331"/>
                </a:cubicBezTo>
                <a:cubicBezTo>
                  <a:pt x="2218877" y="887756"/>
                  <a:pt x="2215583" y="887254"/>
                  <a:pt x="2213081" y="886302"/>
                </a:cubicBezTo>
                <a:lnTo>
                  <a:pt x="2212307" y="885829"/>
                </a:lnTo>
                <a:lnTo>
                  <a:pt x="2152321" y="894418"/>
                </a:lnTo>
                <a:lnTo>
                  <a:pt x="2140985" y="895968"/>
                </a:lnTo>
                <a:lnTo>
                  <a:pt x="2121210" y="899354"/>
                </a:lnTo>
                <a:lnTo>
                  <a:pt x="2119146" y="899033"/>
                </a:lnTo>
                <a:lnTo>
                  <a:pt x="2105666" y="902240"/>
                </a:lnTo>
                <a:cubicBezTo>
                  <a:pt x="2101407" y="903601"/>
                  <a:pt x="2097735" y="905221"/>
                  <a:pt x="2094924" y="907203"/>
                </a:cubicBezTo>
                <a:cubicBezTo>
                  <a:pt x="2044793" y="900664"/>
                  <a:pt x="2001785" y="912168"/>
                  <a:pt x="1949478" y="913748"/>
                </a:cubicBezTo>
                <a:cubicBezTo>
                  <a:pt x="1891937" y="919585"/>
                  <a:pt x="1810334" y="935486"/>
                  <a:pt x="1749684" y="942223"/>
                </a:cubicBezTo>
                <a:lnTo>
                  <a:pt x="1585576" y="954170"/>
                </a:lnTo>
                <a:cubicBezTo>
                  <a:pt x="1549165" y="943719"/>
                  <a:pt x="1511425" y="950847"/>
                  <a:pt x="1476250" y="950653"/>
                </a:cubicBezTo>
                <a:cubicBezTo>
                  <a:pt x="1488515" y="961596"/>
                  <a:pt x="1432660" y="946795"/>
                  <a:pt x="1433927" y="959926"/>
                </a:cubicBezTo>
                <a:cubicBezTo>
                  <a:pt x="1427485" y="959475"/>
                  <a:pt x="1421205" y="958623"/>
                  <a:pt x="1414893" y="957671"/>
                </a:cubicBezTo>
                <a:lnTo>
                  <a:pt x="1411585" y="957179"/>
                </a:lnTo>
                <a:lnTo>
                  <a:pt x="1398896" y="957460"/>
                </a:lnTo>
                <a:lnTo>
                  <a:pt x="1394632" y="954725"/>
                </a:lnTo>
                <a:lnTo>
                  <a:pt x="1375043" y="953132"/>
                </a:lnTo>
                <a:cubicBezTo>
                  <a:pt x="1367813" y="952970"/>
                  <a:pt x="1360155" y="953305"/>
                  <a:pt x="1351876" y="954436"/>
                </a:cubicBezTo>
                <a:cubicBezTo>
                  <a:pt x="1325912" y="963028"/>
                  <a:pt x="1274459" y="952492"/>
                  <a:pt x="1242676" y="963767"/>
                </a:cubicBezTo>
                <a:cubicBezTo>
                  <a:pt x="1230276" y="966918"/>
                  <a:pt x="1216715" y="977098"/>
                  <a:pt x="1205993" y="974080"/>
                </a:cubicBezTo>
                <a:cubicBezTo>
                  <a:pt x="1174251" y="974112"/>
                  <a:pt x="1086982" y="964420"/>
                  <a:pt x="1052221" y="963954"/>
                </a:cubicBezTo>
                <a:cubicBezTo>
                  <a:pt x="1038515" y="970622"/>
                  <a:pt x="1009522" y="962342"/>
                  <a:pt x="968270" y="964761"/>
                </a:cubicBezTo>
                <a:cubicBezTo>
                  <a:pt x="943437" y="973698"/>
                  <a:pt x="900136" y="991017"/>
                  <a:pt x="874493" y="998122"/>
                </a:cubicBezTo>
                <a:cubicBezTo>
                  <a:pt x="848849" y="1005226"/>
                  <a:pt x="853424" y="1009427"/>
                  <a:pt x="814411" y="1007391"/>
                </a:cubicBezTo>
                <a:cubicBezTo>
                  <a:pt x="765926" y="1022821"/>
                  <a:pt x="732885" y="1009859"/>
                  <a:pt x="688604" y="1015631"/>
                </a:cubicBezTo>
                <a:cubicBezTo>
                  <a:pt x="638045" y="1020877"/>
                  <a:pt x="677999" y="1011556"/>
                  <a:pt x="618171" y="1027260"/>
                </a:cubicBezTo>
                <a:cubicBezTo>
                  <a:pt x="609680" y="1023165"/>
                  <a:pt x="583253" y="1020277"/>
                  <a:pt x="570379" y="1023487"/>
                </a:cubicBezTo>
                <a:cubicBezTo>
                  <a:pt x="543992" y="1022523"/>
                  <a:pt x="505183" y="1001686"/>
                  <a:pt x="482519" y="1002108"/>
                </a:cubicBezTo>
                <a:cubicBezTo>
                  <a:pt x="464011" y="1002285"/>
                  <a:pt x="495211" y="1007995"/>
                  <a:pt x="475319" y="1009922"/>
                </a:cubicBezTo>
                <a:cubicBezTo>
                  <a:pt x="450818" y="1011135"/>
                  <a:pt x="454804" y="1022539"/>
                  <a:pt x="431104" y="1009317"/>
                </a:cubicBezTo>
                <a:cubicBezTo>
                  <a:pt x="406857" y="1014651"/>
                  <a:pt x="399686" y="1008456"/>
                  <a:pt x="363782" y="1007585"/>
                </a:cubicBezTo>
                <a:cubicBezTo>
                  <a:pt x="350440" y="1012231"/>
                  <a:pt x="338145" y="1011245"/>
                  <a:pt x="325533" y="1008502"/>
                </a:cubicBezTo>
                <a:cubicBezTo>
                  <a:pt x="291944" y="1011745"/>
                  <a:pt x="259251" y="1008497"/>
                  <a:pt x="220429" y="1008927"/>
                </a:cubicBezTo>
                <a:cubicBezTo>
                  <a:pt x="180594" y="1015852"/>
                  <a:pt x="156150" y="1007265"/>
                  <a:pt x="114676" y="1007765"/>
                </a:cubicBezTo>
                <a:cubicBezTo>
                  <a:pt x="85718" y="1006195"/>
                  <a:pt x="43316" y="1001491"/>
                  <a:pt x="13470" y="998544"/>
                </a:cubicBezTo>
                <a:lnTo>
                  <a:pt x="0" y="997355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94EC44-83B4-2FBB-44C1-CDBE0D2F7117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6457950" y="4767262"/>
            <a:ext cx="2057400" cy="273844"/>
          </a:xfrm>
        </p:spPr>
        <p:txBody>
          <a:bodyPr>
            <a:norm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-US" sz="700"/>
              <a:pPr marL="0" lvl="0" indent="0" rtl="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None/>
              </a:pPr>
              <a:t>10</a:t>
            </a:fld>
            <a:endParaRPr lang="en-US" sz="700"/>
          </a:p>
        </p:txBody>
      </p:sp>
    </p:spTree>
    <p:extLst>
      <p:ext uri="{BB962C8B-B14F-4D97-AF65-F5344CB8AC3E}">
        <p14:creationId xmlns:p14="http://schemas.microsoft.com/office/powerpoint/2010/main" val="19860604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7FF47CB7-972F-479F-A36D-9E72D26EC8D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0D153B68-5844-490D-8E67-F616D6D721C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824632" cy="1546377"/>
          </a:xfrm>
          <a:custGeom>
            <a:avLst/>
            <a:gdLst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13657 w 10768629"/>
              <a:gd name="connsiteY144" fmla="*/ 1730706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84330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</a:cxnLst>
            <a:rect l="l" t="t" r="r" b="b"/>
            <a:pathLst>
              <a:path w="10768629" h="1978172">
                <a:moveTo>
                  <a:pt x="0" y="0"/>
                </a:moveTo>
                <a:lnTo>
                  <a:pt x="10768629" y="0"/>
                </a:lnTo>
                <a:lnTo>
                  <a:pt x="10733254" y="31439"/>
                </a:lnTo>
                <a:lnTo>
                  <a:pt x="10727085" y="37910"/>
                </a:lnTo>
                <a:cubicBezTo>
                  <a:pt x="10712973" y="56080"/>
                  <a:pt x="10699457" y="78430"/>
                  <a:pt x="10675953" y="68623"/>
                </a:cubicBezTo>
                <a:cubicBezTo>
                  <a:pt x="10685972" y="89202"/>
                  <a:pt x="10641629" y="69781"/>
                  <a:pt x="10637091" y="90361"/>
                </a:cubicBezTo>
                <a:cubicBezTo>
                  <a:pt x="10635214" y="107005"/>
                  <a:pt x="10621323" y="104993"/>
                  <a:pt x="10610971" y="110764"/>
                </a:cubicBezTo>
                <a:cubicBezTo>
                  <a:pt x="10603980" y="127568"/>
                  <a:pt x="10551417" y="141180"/>
                  <a:pt x="10532872" y="138028"/>
                </a:cubicBezTo>
                <a:cubicBezTo>
                  <a:pt x="10480300" y="119072"/>
                  <a:pt x="10440532" y="186296"/>
                  <a:pt x="10398558" y="172911"/>
                </a:cubicBezTo>
                <a:cubicBezTo>
                  <a:pt x="10387708" y="174114"/>
                  <a:pt x="10378792" y="177646"/>
                  <a:pt x="10371128" y="182609"/>
                </a:cubicBezTo>
                <a:lnTo>
                  <a:pt x="10352178" y="199976"/>
                </a:lnTo>
                <a:lnTo>
                  <a:pt x="10351815" y="211879"/>
                </a:lnTo>
                <a:lnTo>
                  <a:pt x="10337471" y="218661"/>
                </a:lnTo>
                <a:lnTo>
                  <a:pt x="10334625" y="222351"/>
                </a:lnTo>
                <a:cubicBezTo>
                  <a:pt x="10321108" y="225227"/>
                  <a:pt x="10278615" y="228401"/>
                  <a:pt x="10256365" y="235917"/>
                </a:cubicBezTo>
                <a:cubicBezTo>
                  <a:pt x="10218136" y="258033"/>
                  <a:pt x="10224552" y="209685"/>
                  <a:pt x="10201127" y="267448"/>
                </a:cubicBezTo>
                <a:cubicBezTo>
                  <a:pt x="10121320" y="273476"/>
                  <a:pt x="10040763" y="345580"/>
                  <a:pt x="9961218" y="326720"/>
                </a:cubicBezTo>
                <a:cubicBezTo>
                  <a:pt x="9980173" y="341621"/>
                  <a:pt x="9883038" y="318484"/>
                  <a:pt x="9859715" y="355698"/>
                </a:cubicBezTo>
                <a:cubicBezTo>
                  <a:pt x="9812822" y="367758"/>
                  <a:pt x="9752089" y="383830"/>
                  <a:pt x="9679867" y="399081"/>
                </a:cubicBezTo>
                <a:cubicBezTo>
                  <a:pt x="9618357" y="415668"/>
                  <a:pt x="9525492" y="446315"/>
                  <a:pt x="9490654" y="455225"/>
                </a:cubicBezTo>
                <a:lnTo>
                  <a:pt x="9470837" y="452539"/>
                </a:lnTo>
                <a:lnTo>
                  <a:pt x="9469082" y="454891"/>
                </a:lnTo>
                <a:cubicBezTo>
                  <a:pt x="9460057" y="461184"/>
                  <a:pt x="9453495" y="461729"/>
                  <a:pt x="9448038" y="459733"/>
                </a:cubicBezTo>
                <a:lnTo>
                  <a:pt x="9396821" y="455795"/>
                </a:lnTo>
                <a:lnTo>
                  <a:pt x="9392197" y="459796"/>
                </a:lnTo>
                <a:lnTo>
                  <a:pt x="9347994" y="464462"/>
                </a:lnTo>
                <a:cubicBezTo>
                  <a:pt x="9347959" y="465155"/>
                  <a:pt x="9347925" y="465846"/>
                  <a:pt x="9347889" y="466539"/>
                </a:cubicBezTo>
                <a:cubicBezTo>
                  <a:pt x="9346648" y="471307"/>
                  <a:pt x="9343831" y="475025"/>
                  <a:pt x="9337639" y="476654"/>
                </a:cubicBezTo>
                <a:cubicBezTo>
                  <a:pt x="9354547" y="503661"/>
                  <a:pt x="9307720" y="510631"/>
                  <a:pt x="9287964" y="513052"/>
                </a:cubicBezTo>
                <a:cubicBezTo>
                  <a:pt x="9269905" y="526173"/>
                  <a:pt x="9245386" y="544358"/>
                  <a:pt x="9229283" y="555377"/>
                </a:cubicBezTo>
                <a:lnTo>
                  <a:pt x="9220274" y="557502"/>
                </a:lnTo>
                <a:cubicBezTo>
                  <a:pt x="9220250" y="557668"/>
                  <a:pt x="9220226" y="557835"/>
                  <a:pt x="9220202" y="558001"/>
                </a:cubicBezTo>
                <a:cubicBezTo>
                  <a:pt x="9218468" y="559434"/>
                  <a:pt x="9215591" y="560497"/>
                  <a:pt x="9210908" y="561147"/>
                </a:cubicBezTo>
                <a:lnTo>
                  <a:pt x="9186374" y="565502"/>
                </a:lnTo>
                <a:lnTo>
                  <a:pt x="9181058" y="569943"/>
                </a:lnTo>
                <a:lnTo>
                  <a:pt x="9167549" y="584727"/>
                </a:lnTo>
                <a:lnTo>
                  <a:pt x="9149110" y="598906"/>
                </a:lnTo>
                <a:cubicBezTo>
                  <a:pt x="9133575" y="594395"/>
                  <a:pt x="9087390" y="636567"/>
                  <a:pt x="9078556" y="644039"/>
                </a:cubicBezTo>
                <a:lnTo>
                  <a:pt x="8996399" y="690055"/>
                </a:lnTo>
                <a:cubicBezTo>
                  <a:pt x="8913147" y="777045"/>
                  <a:pt x="8867993" y="772591"/>
                  <a:pt x="8803791" y="813860"/>
                </a:cubicBezTo>
                <a:cubicBezTo>
                  <a:pt x="8745270" y="819906"/>
                  <a:pt x="8690049" y="823612"/>
                  <a:pt x="8636202" y="848463"/>
                </a:cubicBezTo>
                <a:cubicBezTo>
                  <a:pt x="8594799" y="860014"/>
                  <a:pt x="8568613" y="864779"/>
                  <a:pt x="8555372" y="883171"/>
                </a:cubicBezTo>
                <a:lnTo>
                  <a:pt x="8507229" y="901665"/>
                </a:lnTo>
                <a:lnTo>
                  <a:pt x="8428473" y="927985"/>
                </a:lnTo>
                <a:cubicBezTo>
                  <a:pt x="8428287" y="929817"/>
                  <a:pt x="8428100" y="931648"/>
                  <a:pt x="8427914" y="933480"/>
                </a:cubicBezTo>
                <a:lnTo>
                  <a:pt x="8420327" y="941984"/>
                </a:lnTo>
                <a:lnTo>
                  <a:pt x="8394729" y="948347"/>
                </a:lnTo>
                <a:lnTo>
                  <a:pt x="8380548" y="987916"/>
                </a:lnTo>
                <a:lnTo>
                  <a:pt x="8375330" y="965444"/>
                </a:lnTo>
                <a:cubicBezTo>
                  <a:pt x="8372375" y="964202"/>
                  <a:pt x="8344433" y="977378"/>
                  <a:pt x="8340796" y="980522"/>
                </a:cubicBezTo>
                <a:cubicBezTo>
                  <a:pt x="8328292" y="982128"/>
                  <a:pt x="8319237" y="991089"/>
                  <a:pt x="8304438" y="996739"/>
                </a:cubicBezTo>
                <a:cubicBezTo>
                  <a:pt x="8297193" y="1005683"/>
                  <a:pt x="8289328" y="1014568"/>
                  <a:pt x="8280929" y="1023089"/>
                </a:cubicBezTo>
                <a:lnTo>
                  <a:pt x="8275760" y="1027772"/>
                </a:lnTo>
                <a:lnTo>
                  <a:pt x="8275478" y="1027605"/>
                </a:lnTo>
                <a:cubicBezTo>
                  <a:pt x="8273970" y="1028076"/>
                  <a:pt x="8251461" y="1029408"/>
                  <a:pt x="8249003" y="1032033"/>
                </a:cubicBezTo>
                <a:lnTo>
                  <a:pt x="8203836" y="1037347"/>
                </a:lnTo>
                <a:cubicBezTo>
                  <a:pt x="8172789" y="1049890"/>
                  <a:pt x="8148166" y="1034625"/>
                  <a:pt x="8122936" y="1063113"/>
                </a:cubicBezTo>
                <a:cubicBezTo>
                  <a:pt x="8093850" y="1074757"/>
                  <a:pt x="8066781" y="1075350"/>
                  <a:pt x="8043658" y="1092746"/>
                </a:cubicBezTo>
                <a:cubicBezTo>
                  <a:pt x="8032157" y="1089174"/>
                  <a:pt x="8022145" y="1089998"/>
                  <a:pt x="8015351" y="1105478"/>
                </a:cubicBezTo>
                <a:cubicBezTo>
                  <a:pt x="7987544" y="1113006"/>
                  <a:pt x="7977708" y="1099152"/>
                  <a:pt x="7963145" y="1119346"/>
                </a:cubicBezTo>
                <a:cubicBezTo>
                  <a:pt x="7942622" y="1098880"/>
                  <a:pt x="7943760" y="1109516"/>
                  <a:pt x="7938145" y="1120225"/>
                </a:cubicBezTo>
                <a:lnTo>
                  <a:pt x="7937238" y="1121204"/>
                </a:lnTo>
                <a:lnTo>
                  <a:pt x="7934398" y="1118240"/>
                </a:lnTo>
                <a:lnTo>
                  <a:pt x="7918248" y="1124371"/>
                </a:lnTo>
                <a:lnTo>
                  <a:pt x="7914119" y="1127653"/>
                </a:lnTo>
                <a:cubicBezTo>
                  <a:pt x="7911201" y="1129547"/>
                  <a:pt x="7909169" y="1130331"/>
                  <a:pt x="7907658" y="1130350"/>
                </a:cubicBezTo>
                <a:lnTo>
                  <a:pt x="7907434" y="1130103"/>
                </a:lnTo>
                <a:lnTo>
                  <a:pt x="7901508" y="1133245"/>
                </a:lnTo>
                <a:cubicBezTo>
                  <a:pt x="7891644" y="1139271"/>
                  <a:pt x="7882185" y="1145815"/>
                  <a:pt x="7873287" y="1152609"/>
                </a:cubicBezTo>
                <a:cubicBezTo>
                  <a:pt x="7864672" y="1141906"/>
                  <a:pt x="7845199" y="1159242"/>
                  <a:pt x="7834833" y="1153868"/>
                </a:cubicBezTo>
                <a:lnTo>
                  <a:pt x="7828661" y="1139994"/>
                </a:lnTo>
                <a:lnTo>
                  <a:pt x="7823966" y="1143178"/>
                </a:lnTo>
                <a:lnTo>
                  <a:pt x="7815078" y="1151776"/>
                </a:lnTo>
                <a:cubicBezTo>
                  <a:pt x="7813692" y="1152943"/>
                  <a:pt x="7812687" y="1153116"/>
                  <a:pt x="7812026" y="1151522"/>
                </a:cubicBezTo>
                <a:cubicBezTo>
                  <a:pt x="7806555" y="1153054"/>
                  <a:pt x="7788673" y="1159989"/>
                  <a:pt x="7782249" y="1160970"/>
                </a:cubicBezTo>
                <a:lnTo>
                  <a:pt x="7773476" y="1157414"/>
                </a:lnTo>
                <a:lnTo>
                  <a:pt x="7769600" y="1157365"/>
                </a:lnTo>
                <a:lnTo>
                  <a:pt x="7752631" y="1172815"/>
                </a:lnTo>
                <a:lnTo>
                  <a:pt x="7739392" y="1192062"/>
                </a:lnTo>
                <a:lnTo>
                  <a:pt x="7677677" y="1216394"/>
                </a:lnTo>
                <a:lnTo>
                  <a:pt x="7586920" y="1261888"/>
                </a:lnTo>
                <a:cubicBezTo>
                  <a:pt x="7556723" y="1298911"/>
                  <a:pt x="7489187" y="1284518"/>
                  <a:pt x="7486100" y="1292563"/>
                </a:cubicBezTo>
                <a:cubicBezTo>
                  <a:pt x="7454875" y="1308356"/>
                  <a:pt x="7453335" y="1326361"/>
                  <a:pt x="7411323" y="1340732"/>
                </a:cubicBezTo>
                <a:cubicBezTo>
                  <a:pt x="7372519" y="1390006"/>
                  <a:pt x="7288617" y="1403664"/>
                  <a:pt x="7240698" y="1438832"/>
                </a:cubicBezTo>
                <a:cubicBezTo>
                  <a:pt x="7206467" y="1417136"/>
                  <a:pt x="7227555" y="1441678"/>
                  <a:pt x="7197675" y="1447530"/>
                </a:cubicBezTo>
                <a:cubicBezTo>
                  <a:pt x="7211601" y="1474927"/>
                  <a:pt x="7159483" y="1444981"/>
                  <a:pt x="7164788" y="1480293"/>
                </a:cubicBezTo>
                <a:cubicBezTo>
                  <a:pt x="7159184" y="1480240"/>
                  <a:pt x="7153584" y="1479075"/>
                  <a:pt x="7147929" y="1477641"/>
                </a:cubicBezTo>
                <a:lnTo>
                  <a:pt x="7144965" y="1476908"/>
                </a:lnTo>
                <a:lnTo>
                  <a:pt x="7134299" y="1479969"/>
                </a:lnTo>
                <a:lnTo>
                  <a:pt x="7129809" y="1473339"/>
                </a:lnTo>
                <a:lnTo>
                  <a:pt x="7112688" y="1472575"/>
                </a:lnTo>
                <a:cubicBezTo>
                  <a:pt x="7106506" y="1473449"/>
                  <a:pt x="7100123" y="1475741"/>
                  <a:pt x="7093470" y="1480300"/>
                </a:cubicBezTo>
                <a:cubicBezTo>
                  <a:pt x="7079039" y="1501274"/>
                  <a:pt x="7048991" y="1495718"/>
                  <a:pt x="7025034" y="1506934"/>
                </a:cubicBezTo>
                <a:lnTo>
                  <a:pt x="7014783" y="1515868"/>
                </a:lnTo>
                <a:lnTo>
                  <a:pt x="6979706" y="1523511"/>
                </a:lnTo>
                <a:lnTo>
                  <a:pt x="6977890" y="1525793"/>
                </a:lnTo>
                <a:cubicBezTo>
                  <a:pt x="6971996" y="1527914"/>
                  <a:pt x="6959488" y="1529941"/>
                  <a:pt x="6944339" y="1536237"/>
                </a:cubicBezTo>
                <a:lnTo>
                  <a:pt x="6886996" y="1563569"/>
                </a:lnTo>
                <a:lnTo>
                  <a:pt x="6874510" y="1558469"/>
                </a:lnTo>
                <a:lnTo>
                  <a:pt x="6871943" y="1554651"/>
                </a:lnTo>
                <a:lnTo>
                  <a:pt x="6856174" y="1562024"/>
                </a:lnTo>
                <a:lnTo>
                  <a:pt x="6842321" y="1560554"/>
                </a:lnTo>
                <a:lnTo>
                  <a:pt x="6832713" y="1569357"/>
                </a:lnTo>
                <a:lnTo>
                  <a:pt x="6816351" y="1571495"/>
                </a:lnTo>
                <a:cubicBezTo>
                  <a:pt x="6810216" y="1571510"/>
                  <a:pt x="6803310" y="1571324"/>
                  <a:pt x="6795800" y="1572010"/>
                </a:cubicBezTo>
                <a:lnTo>
                  <a:pt x="6777546" y="1568661"/>
                </a:lnTo>
                <a:lnTo>
                  <a:pt x="6751528" y="1574143"/>
                </a:lnTo>
                <a:cubicBezTo>
                  <a:pt x="6731455" y="1578562"/>
                  <a:pt x="6712054" y="1582098"/>
                  <a:pt x="6691966" y="1582255"/>
                </a:cubicBezTo>
                <a:cubicBezTo>
                  <a:pt x="6677921" y="1590738"/>
                  <a:pt x="6663787" y="1595441"/>
                  <a:pt x="6646941" y="1588471"/>
                </a:cubicBezTo>
                <a:cubicBezTo>
                  <a:pt x="6605135" y="1597971"/>
                  <a:pt x="6598373" y="1612583"/>
                  <a:pt x="6568576" y="1606488"/>
                </a:cubicBezTo>
                <a:cubicBezTo>
                  <a:pt x="6562510" y="1614734"/>
                  <a:pt x="6558067" y="1619360"/>
                  <a:pt x="6554358" y="1621701"/>
                </a:cubicBezTo>
                <a:cubicBezTo>
                  <a:pt x="6543227" y="1628727"/>
                  <a:pt x="6538724" y="1615196"/>
                  <a:pt x="6516968" y="1617195"/>
                </a:cubicBezTo>
                <a:cubicBezTo>
                  <a:pt x="6493173" y="1617368"/>
                  <a:pt x="6528193" y="1598652"/>
                  <a:pt x="6506479" y="1602227"/>
                </a:cubicBezTo>
                <a:cubicBezTo>
                  <a:pt x="6486674" y="1613929"/>
                  <a:pt x="6478484" y="1593997"/>
                  <a:pt x="6458436" y="1607332"/>
                </a:cubicBezTo>
                <a:cubicBezTo>
                  <a:pt x="6471168" y="1620800"/>
                  <a:pt x="6410323" y="1615478"/>
                  <a:pt x="6414786" y="1628815"/>
                </a:cubicBezTo>
                <a:cubicBezTo>
                  <a:pt x="6385942" y="1615041"/>
                  <a:pt x="6386569" y="1640238"/>
                  <a:pt x="6357085" y="1640846"/>
                </a:cubicBezTo>
                <a:cubicBezTo>
                  <a:pt x="6341163" y="1636809"/>
                  <a:pt x="6331497" y="1637754"/>
                  <a:pt x="6322636" y="1648213"/>
                </a:cubicBezTo>
                <a:cubicBezTo>
                  <a:pt x="6248448" y="1627802"/>
                  <a:pt x="6286748" y="1654976"/>
                  <a:pt x="6226172" y="1654676"/>
                </a:cubicBezTo>
                <a:lnTo>
                  <a:pt x="6221217" y="1654506"/>
                </a:lnTo>
                <a:lnTo>
                  <a:pt x="6204956" y="1664280"/>
                </a:lnTo>
                <a:cubicBezTo>
                  <a:pt x="6204728" y="1665114"/>
                  <a:pt x="6204498" y="1665947"/>
                  <a:pt x="6204270" y="1666782"/>
                </a:cubicBezTo>
                <a:lnTo>
                  <a:pt x="6143810" y="1661963"/>
                </a:lnTo>
                <a:lnTo>
                  <a:pt x="6136560" y="1665728"/>
                </a:lnTo>
                <a:lnTo>
                  <a:pt x="6096155" y="1656951"/>
                </a:lnTo>
                <a:lnTo>
                  <a:pt x="6075812" y="1655422"/>
                </a:lnTo>
                <a:lnTo>
                  <a:pt x="6039495" y="1649680"/>
                </a:lnTo>
                <a:lnTo>
                  <a:pt x="6036523" y="1652121"/>
                </a:lnTo>
                <a:lnTo>
                  <a:pt x="6029328" y="1649904"/>
                </a:lnTo>
                <a:lnTo>
                  <a:pt x="6024075" y="1652779"/>
                </a:lnTo>
                <a:lnTo>
                  <a:pt x="6018085" y="1652030"/>
                </a:lnTo>
                <a:cubicBezTo>
                  <a:pt x="6006658" y="1653831"/>
                  <a:pt x="5968194" y="1662035"/>
                  <a:pt x="5955513" y="1663584"/>
                </a:cubicBezTo>
                <a:lnTo>
                  <a:pt x="5941996" y="1661326"/>
                </a:lnTo>
                <a:lnTo>
                  <a:pt x="5931789" y="1669915"/>
                </a:lnTo>
                <a:lnTo>
                  <a:pt x="5888686" y="1672175"/>
                </a:lnTo>
                <a:lnTo>
                  <a:pt x="5873794" y="1665454"/>
                </a:lnTo>
                <a:lnTo>
                  <a:pt x="5860022" y="1660635"/>
                </a:lnTo>
                <a:lnTo>
                  <a:pt x="5858237" y="1660649"/>
                </a:lnTo>
                <a:lnTo>
                  <a:pt x="5840319" y="1660798"/>
                </a:lnTo>
                <a:lnTo>
                  <a:pt x="5806984" y="1661075"/>
                </a:lnTo>
                <a:cubicBezTo>
                  <a:pt x="5785708" y="1661533"/>
                  <a:pt x="5764126" y="1662974"/>
                  <a:pt x="5742351" y="1667489"/>
                </a:cubicBezTo>
                <a:cubicBezTo>
                  <a:pt x="5659069" y="1645168"/>
                  <a:pt x="5615134" y="1706361"/>
                  <a:pt x="5521171" y="1671626"/>
                </a:cubicBezTo>
                <a:cubicBezTo>
                  <a:pt x="5491803" y="1671296"/>
                  <a:pt x="5498089" y="1662666"/>
                  <a:pt x="5457384" y="1683952"/>
                </a:cubicBezTo>
                <a:cubicBezTo>
                  <a:pt x="5356959" y="1699287"/>
                  <a:pt x="5078905" y="1774579"/>
                  <a:pt x="4950070" y="1748401"/>
                </a:cubicBezTo>
                <a:cubicBezTo>
                  <a:pt x="4918276" y="1752255"/>
                  <a:pt x="4891043" y="1756936"/>
                  <a:pt x="4872172" y="1757222"/>
                </a:cubicBezTo>
                <a:lnTo>
                  <a:pt x="4809524" y="1761033"/>
                </a:lnTo>
                <a:cubicBezTo>
                  <a:pt x="4791324" y="1772975"/>
                  <a:pt x="4777258" y="1754591"/>
                  <a:pt x="4759058" y="1766533"/>
                </a:cubicBezTo>
                <a:cubicBezTo>
                  <a:pt x="4747481" y="1770744"/>
                  <a:pt x="4734604" y="1772921"/>
                  <a:pt x="4719749" y="1771811"/>
                </a:cubicBezTo>
                <a:cubicBezTo>
                  <a:pt x="4671168" y="1780243"/>
                  <a:pt x="4634134" y="1775931"/>
                  <a:pt x="4568686" y="1786141"/>
                </a:cubicBezTo>
                <a:cubicBezTo>
                  <a:pt x="4544667" y="1777910"/>
                  <a:pt x="4432547" y="1778168"/>
                  <a:pt x="4418751" y="1796932"/>
                </a:cubicBezTo>
                <a:cubicBezTo>
                  <a:pt x="4403360" y="1801488"/>
                  <a:pt x="4385278" y="1795746"/>
                  <a:pt x="4378377" y="1815528"/>
                </a:cubicBezTo>
                <a:cubicBezTo>
                  <a:pt x="4366870" y="1839461"/>
                  <a:pt x="4337372" y="1814003"/>
                  <a:pt x="4320575" y="1832722"/>
                </a:cubicBezTo>
                <a:cubicBezTo>
                  <a:pt x="4277898" y="1857053"/>
                  <a:pt x="4243945" y="1846759"/>
                  <a:pt x="4211935" y="1860177"/>
                </a:cubicBezTo>
                <a:cubicBezTo>
                  <a:pt x="4181519" y="1859584"/>
                  <a:pt x="4171342" y="1859762"/>
                  <a:pt x="4101228" y="1868717"/>
                </a:cubicBezTo>
                <a:cubicBezTo>
                  <a:pt x="4080159" y="1876188"/>
                  <a:pt x="4039427" y="1877381"/>
                  <a:pt x="3973223" y="1881015"/>
                </a:cubicBezTo>
                <a:cubicBezTo>
                  <a:pt x="3971330" y="1884974"/>
                  <a:pt x="3952843" y="1879225"/>
                  <a:pt x="3900992" y="1880603"/>
                </a:cubicBezTo>
                <a:cubicBezTo>
                  <a:pt x="3849141" y="1881981"/>
                  <a:pt x="3740060" y="1895686"/>
                  <a:pt x="3662119" y="1889285"/>
                </a:cubicBezTo>
                <a:cubicBezTo>
                  <a:pt x="3565155" y="1881322"/>
                  <a:pt x="3613412" y="1915150"/>
                  <a:pt x="3496919" y="1873180"/>
                </a:cubicBezTo>
                <a:cubicBezTo>
                  <a:pt x="3488062" y="1895719"/>
                  <a:pt x="3474293" y="1876288"/>
                  <a:pt x="3449433" y="1889681"/>
                </a:cubicBezTo>
                <a:cubicBezTo>
                  <a:pt x="3406553" y="1891629"/>
                  <a:pt x="3413217" y="1897797"/>
                  <a:pt x="3369766" y="1916653"/>
                </a:cubicBezTo>
                <a:cubicBezTo>
                  <a:pt x="3338805" y="1929531"/>
                  <a:pt x="3289487" y="1928617"/>
                  <a:pt x="3269672" y="1938036"/>
                </a:cubicBezTo>
                <a:lnTo>
                  <a:pt x="3224897" y="1943733"/>
                </a:lnTo>
                <a:cubicBezTo>
                  <a:pt x="3188693" y="1949271"/>
                  <a:pt x="3178540" y="1909145"/>
                  <a:pt x="3161463" y="1946591"/>
                </a:cubicBezTo>
                <a:lnTo>
                  <a:pt x="3112044" y="1935614"/>
                </a:lnTo>
                <a:lnTo>
                  <a:pt x="3069716" y="1930463"/>
                </a:lnTo>
                <a:cubicBezTo>
                  <a:pt x="3049937" y="1924285"/>
                  <a:pt x="3047816" y="1925644"/>
                  <a:pt x="3005773" y="1915878"/>
                </a:cubicBezTo>
                <a:cubicBezTo>
                  <a:pt x="2978838" y="1921092"/>
                  <a:pt x="2967972" y="1927319"/>
                  <a:pt x="2897201" y="1926772"/>
                </a:cubicBezTo>
                <a:lnTo>
                  <a:pt x="2783891" y="1931749"/>
                </a:lnTo>
                <a:cubicBezTo>
                  <a:pt x="2753098" y="1932794"/>
                  <a:pt x="2731621" y="1915151"/>
                  <a:pt x="2712447" y="1933044"/>
                </a:cubicBezTo>
                <a:cubicBezTo>
                  <a:pt x="2621923" y="1990472"/>
                  <a:pt x="2637976" y="1949546"/>
                  <a:pt x="2560151" y="1963609"/>
                </a:cubicBezTo>
                <a:cubicBezTo>
                  <a:pt x="2472084" y="1973456"/>
                  <a:pt x="2423631" y="1962133"/>
                  <a:pt x="2367221" y="1971884"/>
                </a:cubicBezTo>
                <a:cubicBezTo>
                  <a:pt x="2355331" y="1950582"/>
                  <a:pt x="2295649" y="1950006"/>
                  <a:pt x="2272130" y="1961162"/>
                </a:cubicBezTo>
                <a:cubicBezTo>
                  <a:pt x="2229336" y="1964326"/>
                  <a:pt x="2232627" y="1943953"/>
                  <a:pt x="2189404" y="1978172"/>
                </a:cubicBezTo>
                <a:cubicBezTo>
                  <a:pt x="2153824" y="1968017"/>
                  <a:pt x="2114605" y="1969166"/>
                  <a:pt x="2077704" y="1965002"/>
                </a:cubicBezTo>
                <a:cubicBezTo>
                  <a:pt x="2053064" y="1962036"/>
                  <a:pt x="2051584" y="1971011"/>
                  <a:pt x="2033299" y="1969042"/>
                </a:cubicBezTo>
                <a:cubicBezTo>
                  <a:pt x="2015014" y="1967073"/>
                  <a:pt x="1998956" y="1958903"/>
                  <a:pt x="1967996" y="1953187"/>
                </a:cubicBezTo>
                <a:cubicBezTo>
                  <a:pt x="1924117" y="1970917"/>
                  <a:pt x="1915668" y="1940297"/>
                  <a:pt x="1855805" y="1926082"/>
                </a:cubicBezTo>
                <a:cubicBezTo>
                  <a:pt x="1830663" y="1943732"/>
                  <a:pt x="1810564" y="1935694"/>
                  <a:pt x="1790957" y="1919460"/>
                </a:cubicBezTo>
                <a:cubicBezTo>
                  <a:pt x="1732588" y="1924884"/>
                  <a:pt x="1679506" y="1900619"/>
                  <a:pt x="1613978" y="1891581"/>
                </a:cubicBezTo>
                <a:cubicBezTo>
                  <a:pt x="1542961" y="1912227"/>
                  <a:pt x="1506863" y="1865666"/>
                  <a:pt x="1436831" y="1856201"/>
                </a:cubicBezTo>
                <a:cubicBezTo>
                  <a:pt x="1409149" y="1862955"/>
                  <a:pt x="1416370" y="1829853"/>
                  <a:pt x="1357365" y="1832140"/>
                </a:cubicBezTo>
                <a:cubicBezTo>
                  <a:pt x="1285880" y="1811785"/>
                  <a:pt x="1273193" y="1786872"/>
                  <a:pt x="1232341" y="1785942"/>
                </a:cubicBezTo>
                <a:cubicBezTo>
                  <a:pt x="1223903" y="1792798"/>
                  <a:pt x="1160576" y="1793911"/>
                  <a:pt x="1162595" y="1784330"/>
                </a:cubicBezTo>
                <a:cubicBezTo>
                  <a:pt x="1153167" y="1787110"/>
                  <a:pt x="1122206" y="1805077"/>
                  <a:pt x="1120257" y="1789615"/>
                </a:cubicBezTo>
                <a:cubicBezTo>
                  <a:pt x="1073149" y="1786750"/>
                  <a:pt x="1034361" y="1768718"/>
                  <a:pt x="991903" y="1786741"/>
                </a:cubicBezTo>
                <a:cubicBezTo>
                  <a:pt x="966383" y="1781126"/>
                  <a:pt x="949501" y="1800915"/>
                  <a:pt x="883960" y="1809389"/>
                </a:cubicBezTo>
                <a:cubicBezTo>
                  <a:pt x="836064" y="1808194"/>
                  <a:pt x="826980" y="1826610"/>
                  <a:pt x="766531" y="1805053"/>
                </a:cubicBezTo>
                <a:cubicBezTo>
                  <a:pt x="732778" y="1801141"/>
                  <a:pt x="694055" y="1787044"/>
                  <a:pt x="669779" y="1800537"/>
                </a:cubicBezTo>
                <a:cubicBezTo>
                  <a:pt x="645252" y="1794709"/>
                  <a:pt x="563495" y="1813232"/>
                  <a:pt x="523898" y="1811085"/>
                </a:cubicBezTo>
                <a:cubicBezTo>
                  <a:pt x="457555" y="1798530"/>
                  <a:pt x="395227" y="1824052"/>
                  <a:pt x="360251" y="1830735"/>
                </a:cubicBezTo>
                <a:cubicBezTo>
                  <a:pt x="313564" y="1825583"/>
                  <a:pt x="298281" y="1811622"/>
                  <a:pt x="255207" y="1818275"/>
                </a:cubicBezTo>
                <a:cubicBezTo>
                  <a:pt x="206572" y="1839769"/>
                  <a:pt x="160277" y="1836800"/>
                  <a:pt x="101803" y="1870647"/>
                </a:cubicBezTo>
                <a:cubicBezTo>
                  <a:pt x="85849" y="1910002"/>
                  <a:pt x="27997" y="1845258"/>
                  <a:pt x="25397" y="1888443"/>
                </a:cubicBezTo>
                <a:cubicBezTo>
                  <a:pt x="19096" y="1881154"/>
                  <a:pt x="11260" y="1878398"/>
                  <a:pt x="2370" y="1878311"/>
                </a:cubicBezTo>
                <a:lnTo>
                  <a:pt x="0" y="1878785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9AF669-3FD4-9417-493D-C45E0DEDEE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2775" y="457197"/>
            <a:ext cx="7044316" cy="998131"/>
          </a:xfrm>
        </p:spPr>
        <p:txBody>
          <a:bodyPr>
            <a:normAutofit/>
          </a:bodyPr>
          <a:lstStyle/>
          <a:p>
            <a:r>
              <a:rPr lang="en-US" dirty="0"/>
              <a:t>STB Image libraries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A8FE77-00C4-6C15-832C-C34D583897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2775" y="1648771"/>
            <a:ext cx="3719225" cy="2938330"/>
          </a:xfrm>
        </p:spPr>
        <p:txBody>
          <a:bodyPr>
            <a:normAutofit/>
          </a:bodyPr>
          <a:lstStyle/>
          <a:p>
            <a:r>
              <a:rPr lang="en-US" sz="1500" dirty="0">
                <a:effectLst/>
                <a:latin typeface="Times New Roman" panose="02020603050405020304" pitchFamily="18" charset="0"/>
                <a:ea typeface="DFPOP-SB"/>
              </a:rPr>
              <a:t>Offers an in-built function </a:t>
            </a:r>
            <a:r>
              <a:rPr lang="en-US" sz="1500" dirty="0" err="1">
                <a:effectLst/>
                <a:latin typeface="Times New Roman" panose="02020603050405020304" pitchFamily="18" charset="0"/>
                <a:ea typeface="DFPOP-SB"/>
              </a:rPr>
              <a:t>stbi_load</a:t>
            </a:r>
            <a:endParaRPr lang="en-US" sz="1500" dirty="0">
              <a:latin typeface="Times New Roman" panose="02020603050405020304" pitchFamily="18" charset="0"/>
              <a:ea typeface="DFPOP-SB"/>
            </a:endParaRPr>
          </a:p>
          <a:p>
            <a:r>
              <a:rPr lang="en-US" sz="1500" dirty="0">
                <a:latin typeface="Times New Roman" panose="02020603050405020304" pitchFamily="18" charset="0"/>
                <a:ea typeface="DFPOP-SB"/>
              </a:rPr>
              <a:t>A</a:t>
            </a:r>
            <a:r>
              <a:rPr lang="en-US" sz="1500" dirty="0">
                <a:effectLst/>
                <a:latin typeface="Times New Roman" panose="02020603050405020304" pitchFamily="18" charset="0"/>
                <a:ea typeface="DFPOP-SB"/>
              </a:rPr>
              <a:t>lso gives the flexibility to load up to 3 channels for a 4-channel image</a:t>
            </a:r>
          </a:p>
          <a:p>
            <a:r>
              <a:rPr lang="en-US" sz="1500" dirty="0" err="1">
                <a:effectLst/>
                <a:latin typeface="Times New Roman" panose="02020603050405020304" pitchFamily="18" charset="0"/>
                <a:ea typeface="DFPOP-SB"/>
              </a:rPr>
              <a:t>stibi_image_write</a:t>
            </a:r>
            <a:r>
              <a:rPr lang="en-US" sz="1500" dirty="0">
                <a:effectLst/>
                <a:latin typeface="Times New Roman" panose="02020603050405020304" pitchFamily="18" charset="0"/>
                <a:ea typeface="DFPOP-SB"/>
              </a:rPr>
              <a:t> functions can be used to save back the image in the disk</a:t>
            </a:r>
            <a:endParaRPr lang="en-US" sz="1500" dirty="0">
              <a:latin typeface="Times New Roman" panose="02020603050405020304" pitchFamily="18" charset="0"/>
              <a:ea typeface="DFPOP-SB"/>
            </a:endParaRPr>
          </a:p>
          <a:p>
            <a:r>
              <a:rPr lang="en-US" sz="1500" dirty="0">
                <a:latin typeface="Times New Roman" panose="02020603050405020304" pitchFamily="18" charset="0"/>
              </a:rPr>
              <a:t>More flexible than </a:t>
            </a:r>
            <a:r>
              <a:rPr lang="en-US" sz="1500" dirty="0" err="1">
                <a:latin typeface="Times New Roman" panose="02020603050405020304" pitchFamily="18" charset="0"/>
              </a:rPr>
              <a:t>LoadPNG</a:t>
            </a:r>
            <a:r>
              <a:rPr lang="en-US" sz="1500" dirty="0">
                <a:latin typeface="Times New Roman" panose="02020603050405020304" pitchFamily="18" charset="0"/>
              </a:rPr>
              <a:t> as it can handle both JPG, PNG etc. </a:t>
            </a:r>
          </a:p>
          <a:p>
            <a:r>
              <a:rPr lang="en-US" sz="1500" dirty="0">
                <a:latin typeface="Times New Roman" panose="02020603050405020304" pitchFamily="18" charset="0"/>
              </a:rPr>
              <a:t>Processing and writing back the processed image is also easier</a:t>
            </a:r>
          </a:p>
          <a:p>
            <a:endParaRPr lang="en-IN" sz="15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5AA04A-2B95-1657-3F63-0C29167740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7439" y="988433"/>
            <a:ext cx="2485493" cy="3668625"/>
          </a:xfrm>
          <a:prstGeom prst="rect">
            <a:avLst/>
          </a:prstGeom>
        </p:spPr>
      </p:pic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A0D773F-7A7D-4DBB-9DEA-86BB8B8F4BC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036218" y="4657060"/>
            <a:ext cx="5107781" cy="486440"/>
          </a:xfrm>
          <a:custGeom>
            <a:avLst/>
            <a:gdLst>
              <a:gd name="connsiteX0" fmla="*/ 0 w 10753706"/>
              <a:gd name="connsiteY0" fmla="*/ 0 h 1027260"/>
              <a:gd name="connsiteX1" fmla="*/ 10753706 w 10753706"/>
              <a:gd name="connsiteY1" fmla="*/ 0 h 1027260"/>
              <a:gd name="connsiteX2" fmla="*/ 10748809 w 10753706"/>
              <a:gd name="connsiteY2" fmla="*/ 2522 h 1027260"/>
              <a:gd name="connsiteX3" fmla="*/ 10725330 w 10753706"/>
              <a:gd name="connsiteY3" fmla="*/ 11977 h 1027260"/>
              <a:gd name="connsiteX4" fmla="*/ 10615423 w 10753706"/>
              <a:gd name="connsiteY4" fmla="*/ 52967 h 1027260"/>
              <a:gd name="connsiteX5" fmla="*/ 10533936 w 10753706"/>
              <a:gd name="connsiteY5" fmla="*/ 53095 h 1027260"/>
              <a:gd name="connsiteX6" fmla="*/ 10466876 w 10753706"/>
              <a:gd name="connsiteY6" fmla="*/ 45180 h 1027260"/>
              <a:gd name="connsiteX7" fmla="*/ 10355090 w 10753706"/>
              <a:gd name="connsiteY7" fmla="*/ 89741 h 1027260"/>
              <a:gd name="connsiteX8" fmla="*/ 10087145 w 10753706"/>
              <a:gd name="connsiteY8" fmla="*/ 66115 h 1027260"/>
              <a:gd name="connsiteX9" fmla="*/ 10015902 w 10753706"/>
              <a:gd name="connsiteY9" fmla="*/ 76178 h 1027260"/>
              <a:gd name="connsiteX10" fmla="*/ 9806005 w 10753706"/>
              <a:gd name="connsiteY10" fmla="*/ 102435 h 1027260"/>
              <a:gd name="connsiteX11" fmla="*/ 9602583 w 10753706"/>
              <a:gd name="connsiteY11" fmla="*/ 179170 h 1027260"/>
              <a:gd name="connsiteX12" fmla="*/ 9469719 w 10753706"/>
              <a:gd name="connsiteY12" fmla="*/ 174721 h 1027260"/>
              <a:gd name="connsiteX13" fmla="*/ 9408692 w 10753706"/>
              <a:gd name="connsiteY13" fmla="*/ 189513 h 1027260"/>
              <a:gd name="connsiteX14" fmla="*/ 9364151 w 10753706"/>
              <a:gd name="connsiteY14" fmla="*/ 194072 h 1027260"/>
              <a:gd name="connsiteX15" fmla="*/ 9337751 w 10753706"/>
              <a:gd name="connsiteY15" fmla="*/ 197579 h 1027260"/>
              <a:gd name="connsiteX16" fmla="*/ 9297166 w 10753706"/>
              <a:gd name="connsiteY16" fmla="*/ 216558 h 1027260"/>
              <a:gd name="connsiteX17" fmla="*/ 9123859 w 10753706"/>
              <a:gd name="connsiteY17" fmla="*/ 237356 h 1027260"/>
              <a:gd name="connsiteX18" fmla="*/ 8950741 w 10753706"/>
              <a:gd name="connsiteY18" fmla="*/ 238020 h 1027260"/>
              <a:gd name="connsiteX19" fmla="*/ 8718236 w 10753706"/>
              <a:gd name="connsiteY19" fmla="*/ 303148 h 1027260"/>
              <a:gd name="connsiteX20" fmla="*/ 8694011 w 10753706"/>
              <a:gd name="connsiteY20" fmla="*/ 308812 h 1027260"/>
              <a:gd name="connsiteX21" fmla="*/ 8611976 w 10753706"/>
              <a:gd name="connsiteY21" fmla="*/ 324819 h 1027260"/>
              <a:gd name="connsiteX22" fmla="*/ 8562074 w 10753706"/>
              <a:gd name="connsiteY22" fmla="*/ 337971 h 1027260"/>
              <a:gd name="connsiteX23" fmla="*/ 8501724 w 10753706"/>
              <a:gd name="connsiteY23" fmla="*/ 360865 h 1027260"/>
              <a:gd name="connsiteX24" fmla="*/ 8504489 w 10753706"/>
              <a:gd name="connsiteY24" fmla="*/ 364790 h 1027260"/>
              <a:gd name="connsiteX25" fmla="*/ 8492774 w 10753706"/>
              <a:gd name="connsiteY25" fmla="*/ 366181 h 1027260"/>
              <a:gd name="connsiteX26" fmla="*/ 8466405 w 10753706"/>
              <a:gd name="connsiteY26" fmla="*/ 368724 h 1027260"/>
              <a:gd name="connsiteX27" fmla="*/ 8427069 w 10753706"/>
              <a:gd name="connsiteY27" fmla="*/ 387211 h 1027260"/>
              <a:gd name="connsiteX28" fmla="*/ 8387766 w 10753706"/>
              <a:gd name="connsiteY28" fmla="*/ 377161 h 1027260"/>
              <a:gd name="connsiteX29" fmla="*/ 8315874 w 10753706"/>
              <a:gd name="connsiteY29" fmla="*/ 395527 h 1027260"/>
              <a:gd name="connsiteX30" fmla="*/ 8274474 w 10753706"/>
              <a:gd name="connsiteY30" fmla="*/ 405112 h 1027260"/>
              <a:gd name="connsiteX31" fmla="*/ 8234664 w 10753706"/>
              <a:gd name="connsiteY31" fmla="*/ 410219 h 1027260"/>
              <a:gd name="connsiteX32" fmla="*/ 8211268 w 10753706"/>
              <a:gd name="connsiteY32" fmla="*/ 416791 h 1027260"/>
              <a:gd name="connsiteX33" fmla="*/ 8188615 w 10753706"/>
              <a:gd name="connsiteY33" fmla="*/ 421755 h 1027260"/>
              <a:gd name="connsiteX34" fmla="*/ 8179981 w 10753706"/>
              <a:gd name="connsiteY34" fmla="*/ 420402 h 1027260"/>
              <a:gd name="connsiteX35" fmla="*/ 8179307 w 10753706"/>
              <a:gd name="connsiteY35" fmla="*/ 422516 h 1027260"/>
              <a:gd name="connsiteX36" fmla="*/ 8147929 w 10753706"/>
              <a:gd name="connsiteY36" fmla="*/ 450302 h 1027260"/>
              <a:gd name="connsiteX37" fmla="*/ 8089136 w 10753706"/>
              <a:gd name="connsiteY37" fmla="*/ 465283 h 1027260"/>
              <a:gd name="connsiteX38" fmla="*/ 8049973 w 10753706"/>
              <a:gd name="connsiteY38" fmla="*/ 454121 h 1027260"/>
              <a:gd name="connsiteX39" fmla="*/ 7965913 w 10753706"/>
              <a:gd name="connsiteY39" fmla="*/ 464415 h 1027260"/>
              <a:gd name="connsiteX40" fmla="*/ 7945093 w 10753706"/>
              <a:gd name="connsiteY40" fmla="*/ 464798 h 1027260"/>
              <a:gd name="connsiteX41" fmla="*/ 7935335 w 10753706"/>
              <a:gd name="connsiteY41" fmla="*/ 462442 h 1027260"/>
              <a:gd name="connsiteX42" fmla="*/ 7904779 w 10753706"/>
              <a:gd name="connsiteY42" fmla="*/ 471429 h 1027260"/>
              <a:gd name="connsiteX43" fmla="*/ 7855604 w 10753706"/>
              <a:gd name="connsiteY43" fmla="*/ 480199 h 1027260"/>
              <a:gd name="connsiteX44" fmla="*/ 7832630 w 10753706"/>
              <a:gd name="connsiteY44" fmla="*/ 485371 h 1027260"/>
              <a:gd name="connsiteX45" fmla="*/ 7812438 w 10753706"/>
              <a:gd name="connsiteY45" fmla="*/ 485391 h 1027260"/>
              <a:gd name="connsiteX46" fmla="*/ 7701399 w 10753706"/>
              <a:gd name="connsiteY46" fmla="*/ 495197 h 1027260"/>
              <a:gd name="connsiteX47" fmla="*/ 7674778 w 10753706"/>
              <a:gd name="connsiteY47" fmla="*/ 494723 h 1027260"/>
              <a:gd name="connsiteX48" fmla="*/ 7660445 w 10753706"/>
              <a:gd name="connsiteY48" fmla="*/ 490194 h 1027260"/>
              <a:gd name="connsiteX49" fmla="*/ 7651781 w 10753706"/>
              <a:gd name="connsiteY49" fmla="*/ 493084 h 1027260"/>
              <a:gd name="connsiteX50" fmla="*/ 7584807 w 10753706"/>
              <a:gd name="connsiteY50" fmla="*/ 499490 h 1027260"/>
              <a:gd name="connsiteX51" fmla="*/ 7541324 w 10753706"/>
              <a:gd name="connsiteY51" fmla="*/ 504184 h 1027260"/>
              <a:gd name="connsiteX52" fmla="*/ 7541756 w 10753706"/>
              <a:gd name="connsiteY52" fmla="*/ 512184 h 1027260"/>
              <a:gd name="connsiteX53" fmla="*/ 7503906 w 10753706"/>
              <a:gd name="connsiteY53" fmla="*/ 518551 h 1027260"/>
              <a:gd name="connsiteX54" fmla="*/ 7460411 w 10753706"/>
              <a:gd name="connsiteY54" fmla="*/ 517415 h 1027260"/>
              <a:gd name="connsiteX55" fmla="*/ 7460116 w 10753706"/>
              <a:gd name="connsiteY55" fmla="*/ 517548 h 1027260"/>
              <a:gd name="connsiteX56" fmla="*/ 7297810 w 10753706"/>
              <a:gd name="connsiteY56" fmla="*/ 563947 h 1027260"/>
              <a:gd name="connsiteX57" fmla="*/ 6946388 w 10753706"/>
              <a:gd name="connsiteY57" fmla="*/ 665244 h 1027260"/>
              <a:gd name="connsiteX58" fmla="*/ 6741704 w 10753706"/>
              <a:gd name="connsiteY58" fmla="*/ 679365 h 1027260"/>
              <a:gd name="connsiteX59" fmla="*/ 6624680 w 10753706"/>
              <a:gd name="connsiteY59" fmla="*/ 677674 h 1027260"/>
              <a:gd name="connsiteX60" fmla="*/ 6605700 w 10753706"/>
              <a:gd name="connsiteY60" fmla="*/ 683566 h 1027260"/>
              <a:gd name="connsiteX61" fmla="*/ 6576922 w 10753706"/>
              <a:gd name="connsiteY61" fmla="*/ 683030 h 1027260"/>
              <a:gd name="connsiteX62" fmla="*/ 6405123 w 10753706"/>
              <a:gd name="connsiteY62" fmla="*/ 721946 h 1027260"/>
              <a:gd name="connsiteX63" fmla="*/ 6368938 w 10753706"/>
              <a:gd name="connsiteY63" fmla="*/ 717341 h 1027260"/>
              <a:gd name="connsiteX64" fmla="*/ 6295102 w 10753706"/>
              <a:gd name="connsiteY64" fmla="*/ 729508 h 1027260"/>
              <a:gd name="connsiteX65" fmla="*/ 6202084 w 10753706"/>
              <a:gd name="connsiteY65" fmla="*/ 767091 h 1027260"/>
              <a:gd name="connsiteX66" fmla="*/ 6067157 w 10753706"/>
              <a:gd name="connsiteY66" fmla="*/ 790339 h 1027260"/>
              <a:gd name="connsiteX67" fmla="*/ 6061443 w 10753706"/>
              <a:gd name="connsiteY67" fmla="*/ 796151 h 1027260"/>
              <a:gd name="connsiteX68" fmla="*/ 6051406 w 10753706"/>
              <a:gd name="connsiteY68" fmla="*/ 800684 h 1027260"/>
              <a:gd name="connsiteX69" fmla="*/ 6049097 w 10753706"/>
              <a:gd name="connsiteY69" fmla="*/ 800636 h 1027260"/>
              <a:gd name="connsiteX70" fmla="*/ 6034222 w 10753706"/>
              <a:gd name="connsiteY70" fmla="*/ 804110 h 1027260"/>
              <a:gd name="connsiteX71" fmla="*/ 6033121 w 10753706"/>
              <a:gd name="connsiteY71" fmla="*/ 806078 h 1027260"/>
              <a:gd name="connsiteX72" fmla="*/ 6023593 w 10753706"/>
              <a:gd name="connsiteY72" fmla="*/ 808842 h 1027260"/>
              <a:gd name="connsiteX73" fmla="*/ 6006639 w 10753706"/>
              <a:gd name="connsiteY73" fmla="*/ 815304 h 1027260"/>
              <a:gd name="connsiteX74" fmla="*/ 6001762 w 10753706"/>
              <a:gd name="connsiteY74" fmla="*/ 815557 h 1027260"/>
              <a:gd name="connsiteX75" fmla="*/ 5973534 w 10753706"/>
              <a:gd name="connsiteY75" fmla="*/ 823815 h 1027260"/>
              <a:gd name="connsiteX76" fmla="*/ 5972336 w 10753706"/>
              <a:gd name="connsiteY76" fmla="*/ 823476 h 1027260"/>
              <a:gd name="connsiteX77" fmla="*/ 5960841 w 10753706"/>
              <a:gd name="connsiteY77" fmla="*/ 823819 h 1027260"/>
              <a:gd name="connsiteX78" fmla="*/ 5940719 w 10753706"/>
              <a:gd name="connsiteY78" fmla="*/ 825514 h 1027260"/>
              <a:gd name="connsiteX79" fmla="*/ 5884298 w 10753706"/>
              <a:gd name="connsiteY79" fmla="*/ 823806 h 1027260"/>
              <a:gd name="connsiteX80" fmla="*/ 5854779 w 10753706"/>
              <a:gd name="connsiteY80" fmla="*/ 832365 h 1027260"/>
              <a:gd name="connsiteX81" fmla="*/ 5848382 w 10753706"/>
              <a:gd name="connsiteY81" fmla="*/ 833844 h 1027260"/>
              <a:gd name="connsiteX82" fmla="*/ 5848066 w 10753706"/>
              <a:gd name="connsiteY82" fmla="*/ 833772 h 1027260"/>
              <a:gd name="connsiteX83" fmla="*/ 5840944 w 10753706"/>
              <a:gd name="connsiteY83" fmla="*/ 835132 h 1027260"/>
              <a:gd name="connsiteX84" fmla="*/ 5836719 w 10753706"/>
              <a:gd name="connsiteY84" fmla="*/ 836539 h 1027260"/>
              <a:gd name="connsiteX85" fmla="*/ 5824311 w 10753706"/>
              <a:gd name="connsiteY85" fmla="*/ 839408 h 1027260"/>
              <a:gd name="connsiteX86" fmla="*/ 5818788 w 10753706"/>
              <a:gd name="connsiteY86" fmla="*/ 839727 h 1027260"/>
              <a:gd name="connsiteX87" fmla="*/ 5763953 w 10753706"/>
              <a:gd name="connsiteY87" fmla="*/ 834282 h 1027260"/>
              <a:gd name="connsiteX88" fmla="*/ 5667748 w 10753706"/>
              <a:gd name="connsiteY88" fmla="*/ 840211 h 1027260"/>
              <a:gd name="connsiteX89" fmla="*/ 5573108 w 10753706"/>
              <a:gd name="connsiteY89" fmla="*/ 847611 h 1027260"/>
              <a:gd name="connsiteX90" fmla="*/ 5539137 w 10753706"/>
              <a:gd name="connsiteY90" fmla="*/ 851033 h 1027260"/>
              <a:gd name="connsiteX91" fmla="*/ 5510651 w 10753706"/>
              <a:gd name="connsiteY91" fmla="*/ 844215 h 1027260"/>
              <a:gd name="connsiteX92" fmla="*/ 5457331 w 10753706"/>
              <a:gd name="connsiteY92" fmla="*/ 839159 h 1027260"/>
              <a:gd name="connsiteX93" fmla="*/ 5410613 w 10753706"/>
              <a:gd name="connsiteY93" fmla="*/ 834358 h 1027260"/>
              <a:gd name="connsiteX94" fmla="*/ 5370040 w 10753706"/>
              <a:gd name="connsiteY94" fmla="*/ 862127 h 1027260"/>
              <a:gd name="connsiteX95" fmla="*/ 5318778 w 10753706"/>
              <a:gd name="connsiteY95" fmla="*/ 855310 h 1027260"/>
              <a:gd name="connsiteX96" fmla="*/ 5298645 w 10753706"/>
              <a:gd name="connsiteY96" fmla="*/ 855171 h 1027260"/>
              <a:gd name="connsiteX97" fmla="*/ 5253828 w 10753706"/>
              <a:gd name="connsiteY97" fmla="*/ 859670 h 1027260"/>
              <a:gd name="connsiteX98" fmla="*/ 5216955 w 10753706"/>
              <a:gd name="connsiteY98" fmla="*/ 866245 h 1027260"/>
              <a:gd name="connsiteX99" fmla="*/ 5214344 w 10753706"/>
              <a:gd name="connsiteY99" fmla="*/ 868102 h 1027260"/>
              <a:gd name="connsiteX100" fmla="*/ 5195561 w 10753706"/>
              <a:gd name="connsiteY100" fmla="*/ 869949 h 1027260"/>
              <a:gd name="connsiteX101" fmla="*/ 5182555 w 10753706"/>
              <a:gd name="connsiteY101" fmla="*/ 873542 h 1027260"/>
              <a:gd name="connsiteX102" fmla="*/ 5172552 w 10753706"/>
              <a:gd name="connsiteY102" fmla="*/ 878801 h 1027260"/>
              <a:gd name="connsiteX103" fmla="*/ 5027993 w 10753706"/>
              <a:gd name="connsiteY103" fmla="*/ 889666 h 1027260"/>
              <a:gd name="connsiteX104" fmla="*/ 4939844 w 10753706"/>
              <a:gd name="connsiteY104" fmla="*/ 934802 h 1027260"/>
              <a:gd name="connsiteX105" fmla="*/ 4792576 w 10753706"/>
              <a:gd name="connsiteY105" fmla="*/ 934820 h 1027260"/>
              <a:gd name="connsiteX106" fmla="*/ 4602423 w 10753706"/>
              <a:gd name="connsiteY106" fmla="*/ 958063 h 1027260"/>
              <a:gd name="connsiteX107" fmla="*/ 4290656 w 10753706"/>
              <a:gd name="connsiteY107" fmla="*/ 969152 h 1027260"/>
              <a:gd name="connsiteX108" fmla="*/ 3952334 w 10753706"/>
              <a:gd name="connsiteY108" fmla="*/ 954043 h 1027260"/>
              <a:gd name="connsiteX109" fmla="*/ 3858560 w 10753706"/>
              <a:gd name="connsiteY109" fmla="*/ 948781 h 1027260"/>
              <a:gd name="connsiteX110" fmla="*/ 3846597 w 10753706"/>
              <a:gd name="connsiteY110" fmla="*/ 948382 h 1027260"/>
              <a:gd name="connsiteX111" fmla="*/ 3736044 w 10753706"/>
              <a:gd name="connsiteY111" fmla="*/ 947759 h 1027260"/>
              <a:gd name="connsiteX112" fmla="*/ 3713136 w 10753706"/>
              <a:gd name="connsiteY112" fmla="*/ 946963 h 1027260"/>
              <a:gd name="connsiteX113" fmla="*/ 3695939 w 10753706"/>
              <a:gd name="connsiteY113" fmla="*/ 943639 h 1027260"/>
              <a:gd name="connsiteX114" fmla="*/ 3694125 w 10753706"/>
              <a:gd name="connsiteY114" fmla="*/ 940567 h 1027260"/>
              <a:gd name="connsiteX115" fmla="*/ 3681925 w 10753706"/>
              <a:gd name="connsiteY115" fmla="*/ 939706 h 1027260"/>
              <a:gd name="connsiteX116" fmla="*/ 3679204 w 10753706"/>
              <a:gd name="connsiteY116" fmla="*/ 938926 h 1027260"/>
              <a:gd name="connsiteX117" fmla="*/ 3615656 w 10753706"/>
              <a:gd name="connsiteY117" fmla="*/ 940320 h 1027260"/>
              <a:gd name="connsiteX118" fmla="*/ 3567983 w 10753706"/>
              <a:gd name="connsiteY118" fmla="*/ 935596 h 1027260"/>
              <a:gd name="connsiteX119" fmla="*/ 3422423 w 10753706"/>
              <a:gd name="connsiteY119" fmla="*/ 932129 h 1027260"/>
              <a:gd name="connsiteX120" fmla="*/ 3310925 w 10753706"/>
              <a:gd name="connsiteY120" fmla="*/ 911072 h 1027260"/>
              <a:gd name="connsiteX121" fmla="*/ 3139421 w 10753706"/>
              <a:gd name="connsiteY121" fmla="*/ 934151 h 1027260"/>
              <a:gd name="connsiteX122" fmla="*/ 2996922 w 10753706"/>
              <a:gd name="connsiteY122" fmla="*/ 927537 h 1027260"/>
              <a:gd name="connsiteX123" fmla="*/ 2982785 w 10753706"/>
              <a:gd name="connsiteY123" fmla="*/ 931453 h 1027260"/>
              <a:gd name="connsiteX124" fmla="*/ 2967478 w 10753706"/>
              <a:gd name="connsiteY124" fmla="*/ 933397 h 1027260"/>
              <a:gd name="connsiteX125" fmla="*/ 2948552 w 10753706"/>
              <a:gd name="connsiteY125" fmla="*/ 932961 h 1027260"/>
              <a:gd name="connsiteX126" fmla="*/ 2944404 w 10753706"/>
              <a:gd name="connsiteY126" fmla="*/ 934452 h 1027260"/>
              <a:gd name="connsiteX127" fmla="*/ 2908608 w 10753706"/>
              <a:gd name="connsiteY127" fmla="*/ 937205 h 1027260"/>
              <a:gd name="connsiteX128" fmla="*/ 2904443 w 10753706"/>
              <a:gd name="connsiteY128" fmla="*/ 936455 h 1027260"/>
              <a:gd name="connsiteX129" fmla="*/ 2868935 w 10753706"/>
              <a:gd name="connsiteY129" fmla="*/ 938022 h 1027260"/>
              <a:gd name="connsiteX130" fmla="*/ 2868586 w 10753706"/>
              <a:gd name="connsiteY130" fmla="*/ 937487 h 1027260"/>
              <a:gd name="connsiteX131" fmla="*/ 2859191 w 10753706"/>
              <a:gd name="connsiteY131" fmla="*/ 935503 h 1027260"/>
              <a:gd name="connsiteX132" fmla="*/ 2840915 w 10753706"/>
              <a:gd name="connsiteY132" fmla="*/ 932977 h 1027260"/>
              <a:gd name="connsiteX133" fmla="*/ 2763509 w 10753706"/>
              <a:gd name="connsiteY133" fmla="*/ 921850 h 1027260"/>
              <a:gd name="connsiteX134" fmla="*/ 2756121 w 10753706"/>
              <a:gd name="connsiteY134" fmla="*/ 921864 h 1027260"/>
              <a:gd name="connsiteX135" fmla="*/ 2755998 w 10753706"/>
              <a:gd name="connsiteY135" fmla="*/ 921739 h 1027260"/>
              <a:gd name="connsiteX136" fmla="*/ 2748255 w 10753706"/>
              <a:gd name="connsiteY136" fmla="*/ 921505 h 1027260"/>
              <a:gd name="connsiteX137" fmla="*/ 2694601 w 10753706"/>
              <a:gd name="connsiteY137" fmla="*/ 915575 h 1027260"/>
              <a:gd name="connsiteX138" fmla="*/ 2635357 w 10753706"/>
              <a:gd name="connsiteY138" fmla="*/ 910976 h 1027260"/>
              <a:gd name="connsiteX139" fmla="*/ 2601047 w 10753706"/>
              <a:gd name="connsiteY139" fmla="*/ 910263 h 1027260"/>
              <a:gd name="connsiteX140" fmla="*/ 2507482 w 10753706"/>
              <a:gd name="connsiteY140" fmla="*/ 906211 h 1027260"/>
              <a:gd name="connsiteX141" fmla="*/ 2413884 w 10753706"/>
              <a:gd name="connsiteY141" fmla="*/ 900545 h 1027260"/>
              <a:gd name="connsiteX142" fmla="*/ 2368912 w 10753706"/>
              <a:gd name="connsiteY142" fmla="*/ 888755 h 1027260"/>
              <a:gd name="connsiteX143" fmla="*/ 2349490 w 10753706"/>
              <a:gd name="connsiteY143" fmla="*/ 889719 h 1027260"/>
              <a:gd name="connsiteX144" fmla="*/ 2344290 w 10753706"/>
              <a:gd name="connsiteY144" fmla="*/ 890584 h 1027260"/>
              <a:gd name="connsiteX145" fmla="*/ 2336488 w 10753706"/>
              <a:gd name="connsiteY145" fmla="*/ 891058 h 1027260"/>
              <a:gd name="connsiteX146" fmla="*/ 2329015 w 10753706"/>
              <a:gd name="connsiteY146" fmla="*/ 891627 h 1027260"/>
              <a:gd name="connsiteX147" fmla="*/ 2293898 w 10753706"/>
              <a:gd name="connsiteY147" fmla="*/ 896431 h 1027260"/>
              <a:gd name="connsiteX148" fmla="*/ 2243927 w 10753706"/>
              <a:gd name="connsiteY148" fmla="*/ 888076 h 1027260"/>
              <a:gd name="connsiteX149" fmla="*/ 2223920 w 10753706"/>
              <a:gd name="connsiteY149" fmla="*/ 887331 h 1027260"/>
              <a:gd name="connsiteX150" fmla="*/ 2213081 w 10753706"/>
              <a:gd name="connsiteY150" fmla="*/ 886302 h 1027260"/>
              <a:gd name="connsiteX151" fmla="*/ 2212307 w 10753706"/>
              <a:gd name="connsiteY151" fmla="*/ 885829 h 1027260"/>
              <a:gd name="connsiteX152" fmla="*/ 2152321 w 10753706"/>
              <a:gd name="connsiteY152" fmla="*/ 894418 h 1027260"/>
              <a:gd name="connsiteX153" fmla="*/ 2140985 w 10753706"/>
              <a:gd name="connsiteY153" fmla="*/ 895968 h 1027260"/>
              <a:gd name="connsiteX154" fmla="*/ 2121210 w 10753706"/>
              <a:gd name="connsiteY154" fmla="*/ 899354 h 1027260"/>
              <a:gd name="connsiteX155" fmla="*/ 2119146 w 10753706"/>
              <a:gd name="connsiteY155" fmla="*/ 899033 h 1027260"/>
              <a:gd name="connsiteX156" fmla="*/ 2105666 w 10753706"/>
              <a:gd name="connsiteY156" fmla="*/ 902240 h 1027260"/>
              <a:gd name="connsiteX157" fmla="*/ 2094924 w 10753706"/>
              <a:gd name="connsiteY157" fmla="*/ 907203 h 1027260"/>
              <a:gd name="connsiteX158" fmla="*/ 1949478 w 10753706"/>
              <a:gd name="connsiteY158" fmla="*/ 913748 h 1027260"/>
              <a:gd name="connsiteX159" fmla="*/ 1749684 w 10753706"/>
              <a:gd name="connsiteY159" fmla="*/ 942223 h 1027260"/>
              <a:gd name="connsiteX160" fmla="*/ 1585576 w 10753706"/>
              <a:gd name="connsiteY160" fmla="*/ 954170 h 1027260"/>
              <a:gd name="connsiteX161" fmla="*/ 1476250 w 10753706"/>
              <a:gd name="connsiteY161" fmla="*/ 950653 h 1027260"/>
              <a:gd name="connsiteX162" fmla="*/ 1433927 w 10753706"/>
              <a:gd name="connsiteY162" fmla="*/ 959926 h 1027260"/>
              <a:gd name="connsiteX163" fmla="*/ 1414893 w 10753706"/>
              <a:gd name="connsiteY163" fmla="*/ 957671 h 1027260"/>
              <a:gd name="connsiteX164" fmla="*/ 1411585 w 10753706"/>
              <a:gd name="connsiteY164" fmla="*/ 957179 h 1027260"/>
              <a:gd name="connsiteX165" fmla="*/ 1398896 w 10753706"/>
              <a:gd name="connsiteY165" fmla="*/ 957460 h 1027260"/>
              <a:gd name="connsiteX166" fmla="*/ 1394632 w 10753706"/>
              <a:gd name="connsiteY166" fmla="*/ 954725 h 1027260"/>
              <a:gd name="connsiteX167" fmla="*/ 1375043 w 10753706"/>
              <a:gd name="connsiteY167" fmla="*/ 953132 h 1027260"/>
              <a:gd name="connsiteX168" fmla="*/ 1351876 w 10753706"/>
              <a:gd name="connsiteY168" fmla="*/ 954436 h 1027260"/>
              <a:gd name="connsiteX169" fmla="*/ 1242676 w 10753706"/>
              <a:gd name="connsiteY169" fmla="*/ 963767 h 1027260"/>
              <a:gd name="connsiteX170" fmla="*/ 1205993 w 10753706"/>
              <a:gd name="connsiteY170" fmla="*/ 974080 h 1027260"/>
              <a:gd name="connsiteX171" fmla="*/ 1052221 w 10753706"/>
              <a:gd name="connsiteY171" fmla="*/ 963954 h 1027260"/>
              <a:gd name="connsiteX172" fmla="*/ 968270 w 10753706"/>
              <a:gd name="connsiteY172" fmla="*/ 964761 h 1027260"/>
              <a:gd name="connsiteX173" fmla="*/ 874493 w 10753706"/>
              <a:gd name="connsiteY173" fmla="*/ 998122 h 1027260"/>
              <a:gd name="connsiteX174" fmla="*/ 814411 w 10753706"/>
              <a:gd name="connsiteY174" fmla="*/ 1007391 h 1027260"/>
              <a:gd name="connsiteX175" fmla="*/ 688604 w 10753706"/>
              <a:gd name="connsiteY175" fmla="*/ 1015631 h 1027260"/>
              <a:gd name="connsiteX176" fmla="*/ 618171 w 10753706"/>
              <a:gd name="connsiteY176" fmla="*/ 1027260 h 1027260"/>
              <a:gd name="connsiteX177" fmla="*/ 570379 w 10753706"/>
              <a:gd name="connsiteY177" fmla="*/ 1023487 h 1027260"/>
              <a:gd name="connsiteX178" fmla="*/ 482519 w 10753706"/>
              <a:gd name="connsiteY178" fmla="*/ 1002108 h 1027260"/>
              <a:gd name="connsiteX179" fmla="*/ 475319 w 10753706"/>
              <a:gd name="connsiteY179" fmla="*/ 1009922 h 1027260"/>
              <a:gd name="connsiteX180" fmla="*/ 431104 w 10753706"/>
              <a:gd name="connsiteY180" fmla="*/ 1009317 h 1027260"/>
              <a:gd name="connsiteX181" fmla="*/ 363782 w 10753706"/>
              <a:gd name="connsiteY181" fmla="*/ 1007585 h 1027260"/>
              <a:gd name="connsiteX182" fmla="*/ 325533 w 10753706"/>
              <a:gd name="connsiteY182" fmla="*/ 1008502 h 1027260"/>
              <a:gd name="connsiteX183" fmla="*/ 220429 w 10753706"/>
              <a:gd name="connsiteY183" fmla="*/ 1008927 h 1027260"/>
              <a:gd name="connsiteX184" fmla="*/ 114676 w 10753706"/>
              <a:gd name="connsiteY184" fmla="*/ 1007765 h 1027260"/>
              <a:gd name="connsiteX185" fmla="*/ 13470 w 10753706"/>
              <a:gd name="connsiteY185" fmla="*/ 998544 h 1027260"/>
              <a:gd name="connsiteX186" fmla="*/ 0 w 10753706"/>
              <a:gd name="connsiteY186" fmla="*/ 997355 h 1027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</a:cxnLst>
            <a:rect l="l" t="t" r="r" b="b"/>
            <a:pathLst>
              <a:path w="10753706" h="1027260">
                <a:moveTo>
                  <a:pt x="0" y="0"/>
                </a:moveTo>
                <a:lnTo>
                  <a:pt x="10753706" y="0"/>
                </a:lnTo>
                <a:lnTo>
                  <a:pt x="10748809" y="2522"/>
                </a:lnTo>
                <a:cubicBezTo>
                  <a:pt x="10744031" y="4644"/>
                  <a:pt x="10737551" y="7204"/>
                  <a:pt x="10725330" y="11977"/>
                </a:cubicBezTo>
                <a:cubicBezTo>
                  <a:pt x="10700888" y="21523"/>
                  <a:pt x="10652058" y="39304"/>
                  <a:pt x="10615423" y="52967"/>
                </a:cubicBezTo>
                <a:cubicBezTo>
                  <a:pt x="10598524" y="49017"/>
                  <a:pt x="10550674" y="61360"/>
                  <a:pt x="10533936" y="53095"/>
                </a:cubicBezTo>
                <a:cubicBezTo>
                  <a:pt x="10519435" y="55674"/>
                  <a:pt x="10480156" y="49393"/>
                  <a:pt x="10466876" y="45180"/>
                </a:cubicBezTo>
                <a:cubicBezTo>
                  <a:pt x="10443145" y="68059"/>
                  <a:pt x="10382269" y="71294"/>
                  <a:pt x="10355090" y="89741"/>
                </a:cubicBezTo>
                <a:cubicBezTo>
                  <a:pt x="10286222" y="95376"/>
                  <a:pt x="10146285" y="63529"/>
                  <a:pt x="10087145" y="66115"/>
                </a:cubicBezTo>
                <a:cubicBezTo>
                  <a:pt x="10067575" y="79584"/>
                  <a:pt x="10043111" y="68921"/>
                  <a:pt x="10015902" y="76178"/>
                </a:cubicBezTo>
                <a:cubicBezTo>
                  <a:pt x="9952302" y="84628"/>
                  <a:pt x="9893286" y="103337"/>
                  <a:pt x="9806005" y="102435"/>
                </a:cubicBezTo>
                <a:cubicBezTo>
                  <a:pt x="9782247" y="141133"/>
                  <a:pt x="9674787" y="151643"/>
                  <a:pt x="9602583" y="179170"/>
                </a:cubicBezTo>
                <a:cubicBezTo>
                  <a:pt x="9557658" y="187584"/>
                  <a:pt x="9478290" y="154235"/>
                  <a:pt x="9469719" y="174721"/>
                </a:cubicBezTo>
                <a:cubicBezTo>
                  <a:pt x="9443779" y="165070"/>
                  <a:pt x="9431317" y="185692"/>
                  <a:pt x="9408692" y="189513"/>
                </a:cubicBezTo>
                <a:cubicBezTo>
                  <a:pt x="9387154" y="183843"/>
                  <a:pt x="9380475" y="191089"/>
                  <a:pt x="9364151" y="194072"/>
                </a:cubicBezTo>
                <a:cubicBezTo>
                  <a:pt x="9354686" y="190222"/>
                  <a:pt x="9340485" y="191782"/>
                  <a:pt x="9337751" y="197579"/>
                </a:cubicBezTo>
                <a:cubicBezTo>
                  <a:pt x="9349566" y="209270"/>
                  <a:pt x="9297468" y="207714"/>
                  <a:pt x="9297166" y="216558"/>
                </a:cubicBezTo>
                <a:cubicBezTo>
                  <a:pt x="9269057" y="220999"/>
                  <a:pt x="9139630" y="221783"/>
                  <a:pt x="9123859" y="237356"/>
                </a:cubicBezTo>
                <a:cubicBezTo>
                  <a:pt x="9068176" y="249209"/>
                  <a:pt x="8975349" y="235349"/>
                  <a:pt x="8950741" y="238020"/>
                </a:cubicBezTo>
                <a:cubicBezTo>
                  <a:pt x="8916265" y="215428"/>
                  <a:pt x="8822808" y="292026"/>
                  <a:pt x="8718236" y="303148"/>
                </a:cubicBezTo>
                <a:cubicBezTo>
                  <a:pt x="8703111" y="302060"/>
                  <a:pt x="8695551" y="302792"/>
                  <a:pt x="8694011" y="308812"/>
                </a:cubicBezTo>
                <a:cubicBezTo>
                  <a:pt x="8661810" y="312764"/>
                  <a:pt x="8637956" y="329628"/>
                  <a:pt x="8611976" y="324819"/>
                </a:cubicBezTo>
                <a:cubicBezTo>
                  <a:pt x="8621849" y="336388"/>
                  <a:pt x="8562809" y="325917"/>
                  <a:pt x="8562074" y="337971"/>
                </a:cubicBezTo>
                <a:cubicBezTo>
                  <a:pt x="8543699" y="343978"/>
                  <a:pt x="8511321" y="356396"/>
                  <a:pt x="8501724" y="360865"/>
                </a:cubicBezTo>
                <a:lnTo>
                  <a:pt x="8504489" y="364790"/>
                </a:lnTo>
                <a:lnTo>
                  <a:pt x="8492774" y="366181"/>
                </a:lnTo>
                <a:lnTo>
                  <a:pt x="8466405" y="368724"/>
                </a:lnTo>
                <a:cubicBezTo>
                  <a:pt x="8455454" y="372229"/>
                  <a:pt x="8440175" y="385805"/>
                  <a:pt x="8427069" y="387211"/>
                </a:cubicBezTo>
                <a:cubicBezTo>
                  <a:pt x="8400442" y="392215"/>
                  <a:pt x="8397079" y="382989"/>
                  <a:pt x="8387766" y="377161"/>
                </a:cubicBezTo>
                <a:cubicBezTo>
                  <a:pt x="8369233" y="378548"/>
                  <a:pt x="8334756" y="390869"/>
                  <a:pt x="8315874" y="395527"/>
                </a:cubicBezTo>
                <a:cubicBezTo>
                  <a:pt x="8306664" y="400500"/>
                  <a:pt x="8272845" y="393679"/>
                  <a:pt x="8274474" y="405112"/>
                </a:cubicBezTo>
                <a:cubicBezTo>
                  <a:pt x="8255483" y="406194"/>
                  <a:pt x="8244963" y="408376"/>
                  <a:pt x="8234664" y="410219"/>
                </a:cubicBezTo>
                <a:lnTo>
                  <a:pt x="8211268" y="416791"/>
                </a:lnTo>
                <a:cubicBezTo>
                  <a:pt x="8204720" y="419941"/>
                  <a:pt x="8197411" y="422004"/>
                  <a:pt x="8188615" y="421755"/>
                </a:cubicBezTo>
                <a:lnTo>
                  <a:pt x="8179981" y="420402"/>
                </a:lnTo>
                <a:lnTo>
                  <a:pt x="8179307" y="422516"/>
                </a:lnTo>
                <a:cubicBezTo>
                  <a:pt x="8179027" y="425797"/>
                  <a:pt x="8175790" y="448341"/>
                  <a:pt x="8147929" y="450302"/>
                </a:cubicBezTo>
                <a:cubicBezTo>
                  <a:pt x="8130300" y="457967"/>
                  <a:pt x="8114933" y="461015"/>
                  <a:pt x="8089136" y="465283"/>
                </a:cubicBezTo>
                <a:cubicBezTo>
                  <a:pt x="8072810" y="465920"/>
                  <a:pt x="8069376" y="451569"/>
                  <a:pt x="8049973" y="454121"/>
                </a:cubicBezTo>
                <a:cubicBezTo>
                  <a:pt x="7974508" y="471465"/>
                  <a:pt x="8006050" y="447139"/>
                  <a:pt x="7965913" y="464415"/>
                </a:cubicBezTo>
                <a:cubicBezTo>
                  <a:pt x="7958234" y="466025"/>
                  <a:pt x="7951405" y="465800"/>
                  <a:pt x="7945093" y="464798"/>
                </a:cubicBezTo>
                <a:lnTo>
                  <a:pt x="7935335" y="462442"/>
                </a:lnTo>
                <a:lnTo>
                  <a:pt x="7904779" y="471429"/>
                </a:lnTo>
                <a:cubicBezTo>
                  <a:pt x="7889387" y="474999"/>
                  <a:pt x="7872867" y="477951"/>
                  <a:pt x="7855604" y="480199"/>
                </a:cubicBezTo>
                <a:cubicBezTo>
                  <a:pt x="7850005" y="476378"/>
                  <a:pt x="7838628" y="483595"/>
                  <a:pt x="7832630" y="485371"/>
                </a:cubicBezTo>
                <a:cubicBezTo>
                  <a:pt x="7831473" y="482645"/>
                  <a:pt x="7816623" y="482661"/>
                  <a:pt x="7812438" y="485391"/>
                </a:cubicBezTo>
                <a:cubicBezTo>
                  <a:pt x="7709470" y="505049"/>
                  <a:pt x="7759426" y="473956"/>
                  <a:pt x="7701399" y="495197"/>
                </a:cubicBezTo>
                <a:cubicBezTo>
                  <a:pt x="7690986" y="496989"/>
                  <a:pt x="7682397" y="496365"/>
                  <a:pt x="7674778" y="494723"/>
                </a:cubicBezTo>
                <a:lnTo>
                  <a:pt x="7660445" y="490194"/>
                </a:lnTo>
                <a:lnTo>
                  <a:pt x="7651781" y="493084"/>
                </a:lnTo>
                <a:cubicBezTo>
                  <a:pt x="7616113" y="496548"/>
                  <a:pt x="7603273" y="491735"/>
                  <a:pt x="7584807" y="499490"/>
                </a:cubicBezTo>
                <a:cubicBezTo>
                  <a:pt x="7549256" y="490212"/>
                  <a:pt x="7563949" y="500167"/>
                  <a:pt x="7541324" y="504184"/>
                </a:cubicBezTo>
                <a:cubicBezTo>
                  <a:pt x="7523851" y="508307"/>
                  <a:pt x="7559546" y="509825"/>
                  <a:pt x="7541756" y="512184"/>
                </a:cubicBezTo>
                <a:cubicBezTo>
                  <a:pt x="7520963" y="510864"/>
                  <a:pt x="7525755" y="520497"/>
                  <a:pt x="7503906" y="518551"/>
                </a:cubicBezTo>
                <a:cubicBezTo>
                  <a:pt x="7505924" y="510774"/>
                  <a:pt x="7464361" y="523683"/>
                  <a:pt x="7460411" y="517415"/>
                </a:cubicBezTo>
                <a:lnTo>
                  <a:pt x="7460116" y="517548"/>
                </a:lnTo>
                <a:cubicBezTo>
                  <a:pt x="7447785" y="530928"/>
                  <a:pt x="7310141" y="550568"/>
                  <a:pt x="7297810" y="563947"/>
                </a:cubicBezTo>
                <a:cubicBezTo>
                  <a:pt x="7221791" y="605698"/>
                  <a:pt x="7039072" y="646008"/>
                  <a:pt x="6946388" y="665244"/>
                </a:cubicBezTo>
                <a:cubicBezTo>
                  <a:pt x="6853704" y="684480"/>
                  <a:pt x="6804875" y="677485"/>
                  <a:pt x="6741704" y="679365"/>
                </a:cubicBezTo>
                <a:lnTo>
                  <a:pt x="6624680" y="677674"/>
                </a:lnTo>
                <a:lnTo>
                  <a:pt x="6605700" y="683566"/>
                </a:lnTo>
                <a:cubicBezTo>
                  <a:pt x="6603309" y="685184"/>
                  <a:pt x="6599550" y="685647"/>
                  <a:pt x="6576922" y="683030"/>
                </a:cubicBezTo>
                <a:cubicBezTo>
                  <a:pt x="6527275" y="698355"/>
                  <a:pt x="6440981" y="702347"/>
                  <a:pt x="6405123" y="721946"/>
                </a:cubicBezTo>
                <a:cubicBezTo>
                  <a:pt x="6407963" y="715467"/>
                  <a:pt x="6383450" y="712913"/>
                  <a:pt x="6368938" y="717341"/>
                </a:cubicBezTo>
                <a:cubicBezTo>
                  <a:pt x="6377914" y="692119"/>
                  <a:pt x="6315316" y="744281"/>
                  <a:pt x="6295102" y="729508"/>
                </a:cubicBezTo>
                <a:cubicBezTo>
                  <a:pt x="6300358" y="744473"/>
                  <a:pt x="6240070" y="776254"/>
                  <a:pt x="6202084" y="767091"/>
                </a:cubicBezTo>
                <a:cubicBezTo>
                  <a:pt x="6152826" y="774744"/>
                  <a:pt x="6122010" y="790367"/>
                  <a:pt x="6067157" y="790339"/>
                </a:cubicBezTo>
                <a:cubicBezTo>
                  <a:pt x="6066310" y="792484"/>
                  <a:pt x="6064283" y="794403"/>
                  <a:pt x="6061443" y="796151"/>
                </a:cubicBezTo>
                <a:lnTo>
                  <a:pt x="6051406" y="800684"/>
                </a:lnTo>
                <a:lnTo>
                  <a:pt x="6049097" y="800636"/>
                </a:lnTo>
                <a:cubicBezTo>
                  <a:pt x="6040408" y="801393"/>
                  <a:pt x="6036299" y="802645"/>
                  <a:pt x="6034222" y="804110"/>
                </a:cubicBezTo>
                <a:lnTo>
                  <a:pt x="6033121" y="806078"/>
                </a:lnTo>
                <a:lnTo>
                  <a:pt x="6023593" y="808842"/>
                </a:lnTo>
                <a:lnTo>
                  <a:pt x="6006639" y="815304"/>
                </a:lnTo>
                <a:lnTo>
                  <a:pt x="6001762" y="815557"/>
                </a:lnTo>
                <a:lnTo>
                  <a:pt x="5973534" y="823815"/>
                </a:lnTo>
                <a:lnTo>
                  <a:pt x="5972336" y="823476"/>
                </a:lnTo>
                <a:cubicBezTo>
                  <a:pt x="5969004" y="822901"/>
                  <a:pt x="5965329" y="822833"/>
                  <a:pt x="5960841" y="823819"/>
                </a:cubicBezTo>
                <a:cubicBezTo>
                  <a:pt x="5955860" y="815655"/>
                  <a:pt x="5953515" y="821882"/>
                  <a:pt x="5940719" y="825514"/>
                </a:cubicBezTo>
                <a:cubicBezTo>
                  <a:pt x="5930130" y="813644"/>
                  <a:pt x="5900943" y="827979"/>
                  <a:pt x="5884298" y="823806"/>
                </a:cubicBezTo>
                <a:cubicBezTo>
                  <a:pt x="5875133" y="826741"/>
                  <a:pt x="5865250" y="829630"/>
                  <a:pt x="5854779" y="832365"/>
                </a:cubicBezTo>
                <a:lnTo>
                  <a:pt x="5848382" y="833844"/>
                </a:lnTo>
                <a:lnTo>
                  <a:pt x="5848066" y="833772"/>
                </a:lnTo>
                <a:cubicBezTo>
                  <a:pt x="5846273" y="833879"/>
                  <a:pt x="5844018" y="834284"/>
                  <a:pt x="5840944" y="835132"/>
                </a:cubicBezTo>
                <a:lnTo>
                  <a:pt x="5836719" y="836539"/>
                </a:lnTo>
                <a:lnTo>
                  <a:pt x="5824311" y="839408"/>
                </a:lnTo>
                <a:lnTo>
                  <a:pt x="5818788" y="839727"/>
                </a:lnTo>
                <a:cubicBezTo>
                  <a:pt x="5797008" y="838594"/>
                  <a:pt x="5786883" y="822081"/>
                  <a:pt x="5763953" y="834282"/>
                </a:cubicBezTo>
                <a:cubicBezTo>
                  <a:pt x="5726813" y="837521"/>
                  <a:pt x="5699446" y="830949"/>
                  <a:pt x="5667748" y="840211"/>
                </a:cubicBezTo>
                <a:cubicBezTo>
                  <a:pt x="5632959" y="843205"/>
                  <a:pt x="5601436" y="842280"/>
                  <a:pt x="5573108" y="847611"/>
                </a:cubicBezTo>
                <a:cubicBezTo>
                  <a:pt x="5560030" y="845832"/>
                  <a:pt x="5549547" y="851598"/>
                  <a:pt x="5539137" y="851033"/>
                </a:cubicBezTo>
                <a:cubicBezTo>
                  <a:pt x="5528728" y="850467"/>
                  <a:pt x="5529256" y="837509"/>
                  <a:pt x="5510651" y="844215"/>
                </a:cubicBezTo>
                <a:cubicBezTo>
                  <a:pt x="5494241" y="833607"/>
                  <a:pt x="5466101" y="839171"/>
                  <a:pt x="5457331" y="839159"/>
                </a:cubicBezTo>
                <a:lnTo>
                  <a:pt x="5410613" y="834358"/>
                </a:lnTo>
                <a:lnTo>
                  <a:pt x="5370040" y="862127"/>
                </a:lnTo>
                <a:cubicBezTo>
                  <a:pt x="5357863" y="856469"/>
                  <a:pt x="5319115" y="868069"/>
                  <a:pt x="5318778" y="855310"/>
                </a:cubicBezTo>
                <a:cubicBezTo>
                  <a:pt x="5303920" y="857760"/>
                  <a:pt x="5296727" y="863736"/>
                  <a:pt x="5298645" y="855171"/>
                </a:cubicBezTo>
                <a:cubicBezTo>
                  <a:pt x="5287819" y="855897"/>
                  <a:pt x="5267444" y="857825"/>
                  <a:pt x="5253828" y="859670"/>
                </a:cubicBezTo>
                <a:lnTo>
                  <a:pt x="5216955" y="866245"/>
                </a:lnTo>
                <a:lnTo>
                  <a:pt x="5214344" y="868102"/>
                </a:lnTo>
                <a:cubicBezTo>
                  <a:pt x="5210778" y="868719"/>
                  <a:pt x="5200859" y="869042"/>
                  <a:pt x="5195561" y="869949"/>
                </a:cubicBezTo>
                <a:lnTo>
                  <a:pt x="5182555" y="873542"/>
                </a:lnTo>
                <a:cubicBezTo>
                  <a:pt x="5178496" y="875023"/>
                  <a:pt x="5175066" y="876746"/>
                  <a:pt x="5172552" y="878801"/>
                </a:cubicBezTo>
                <a:cubicBezTo>
                  <a:pt x="5121406" y="873797"/>
                  <a:pt x="5080096" y="886529"/>
                  <a:pt x="5027993" y="889666"/>
                </a:cubicBezTo>
                <a:cubicBezTo>
                  <a:pt x="4999924" y="877115"/>
                  <a:pt x="4946973" y="919452"/>
                  <a:pt x="4939844" y="934802"/>
                </a:cubicBezTo>
                <a:cubicBezTo>
                  <a:pt x="4895154" y="940701"/>
                  <a:pt x="4844006" y="928240"/>
                  <a:pt x="4792576" y="934820"/>
                </a:cubicBezTo>
                <a:lnTo>
                  <a:pt x="4602423" y="958063"/>
                </a:lnTo>
                <a:cubicBezTo>
                  <a:pt x="4488530" y="967131"/>
                  <a:pt x="4399004" y="969822"/>
                  <a:pt x="4290656" y="969152"/>
                </a:cubicBezTo>
                <a:cubicBezTo>
                  <a:pt x="4182308" y="968482"/>
                  <a:pt x="4046938" y="971167"/>
                  <a:pt x="3952334" y="954043"/>
                </a:cubicBezTo>
                <a:lnTo>
                  <a:pt x="3858560" y="948781"/>
                </a:lnTo>
                <a:lnTo>
                  <a:pt x="3846597" y="948382"/>
                </a:lnTo>
                <a:cubicBezTo>
                  <a:pt x="3807516" y="956616"/>
                  <a:pt x="3767475" y="941640"/>
                  <a:pt x="3736044" y="947759"/>
                </a:cubicBezTo>
                <a:cubicBezTo>
                  <a:pt x="3727323" y="948128"/>
                  <a:pt x="3719828" y="947771"/>
                  <a:pt x="3713136" y="946963"/>
                </a:cubicBezTo>
                <a:lnTo>
                  <a:pt x="3695939" y="943639"/>
                </a:lnTo>
                <a:lnTo>
                  <a:pt x="3694125" y="940567"/>
                </a:lnTo>
                <a:lnTo>
                  <a:pt x="3681925" y="939706"/>
                </a:lnTo>
                <a:lnTo>
                  <a:pt x="3679204" y="938926"/>
                </a:lnTo>
                <a:cubicBezTo>
                  <a:pt x="3668160" y="939028"/>
                  <a:pt x="3634193" y="940875"/>
                  <a:pt x="3615656" y="940320"/>
                </a:cubicBezTo>
                <a:cubicBezTo>
                  <a:pt x="3582626" y="936974"/>
                  <a:pt x="3593904" y="949140"/>
                  <a:pt x="3567983" y="935596"/>
                </a:cubicBezTo>
                <a:cubicBezTo>
                  <a:pt x="3504185" y="939048"/>
                  <a:pt x="3482818" y="922224"/>
                  <a:pt x="3422423" y="932129"/>
                </a:cubicBezTo>
                <a:cubicBezTo>
                  <a:pt x="3369166" y="933413"/>
                  <a:pt x="3329486" y="910108"/>
                  <a:pt x="3310925" y="911072"/>
                </a:cubicBezTo>
                <a:cubicBezTo>
                  <a:pt x="3261363" y="909787"/>
                  <a:pt x="3198415" y="933574"/>
                  <a:pt x="3139421" y="934151"/>
                </a:cubicBezTo>
                <a:cubicBezTo>
                  <a:pt x="3088799" y="931012"/>
                  <a:pt x="3038941" y="938464"/>
                  <a:pt x="2996922" y="927537"/>
                </a:cubicBezTo>
                <a:cubicBezTo>
                  <a:pt x="2992673" y="929234"/>
                  <a:pt x="2987900" y="930498"/>
                  <a:pt x="2982785" y="931453"/>
                </a:cubicBezTo>
                <a:lnTo>
                  <a:pt x="2967478" y="933397"/>
                </a:lnTo>
                <a:lnTo>
                  <a:pt x="2948552" y="932961"/>
                </a:lnTo>
                <a:lnTo>
                  <a:pt x="2944404" y="934452"/>
                </a:lnTo>
                <a:lnTo>
                  <a:pt x="2908608" y="937205"/>
                </a:lnTo>
                <a:lnTo>
                  <a:pt x="2904443" y="936455"/>
                </a:lnTo>
                <a:lnTo>
                  <a:pt x="2868935" y="938022"/>
                </a:lnTo>
                <a:lnTo>
                  <a:pt x="2868586" y="937487"/>
                </a:lnTo>
                <a:cubicBezTo>
                  <a:pt x="2866994" y="936327"/>
                  <a:pt x="2864292" y="935538"/>
                  <a:pt x="2859191" y="935503"/>
                </a:cubicBezTo>
                <a:cubicBezTo>
                  <a:pt x="2869075" y="927418"/>
                  <a:pt x="2856828" y="932364"/>
                  <a:pt x="2840915" y="932977"/>
                </a:cubicBezTo>
                <a:lnTo>
                  <a:pt x="2763509" y="921850"/>
                </a:lnTo>
                <a:lnTo>
                  <a:pt x="2756121" y="921864"/>
                </a:lnTo>
                <a:cubicBezTo>
                  <a:pt x="2756081" y="921822"/>
                  <a:pt x="2756039" y="921781"/>
                  <a:pt x="2755998" y="921739"/>
                </a:cubicBezTo>
                <a:cubicBezTo>
                  <a:pt x="2754445" y="921476"/>
                  <a:pt x="2752036" y="921380"/>
                  <a:pt x="2748255" y="921505"/>
                </a:cubicBezTo>
                <a:lnTo>
                  <a:pt x="2694601" y="915575"/>
                </a:lnTo>
                <a:cubicBezTo>
                  <a:pt x="2671223" y="919874"/>
                  <a:pt x="2666972" y="913376"/>
                  <a:pt x="2635357" y="910976"/>
                </a:cubicBezTo>
                <a:cubicBezTo>
                  <a:pt x="2621906" y="915051"/>
                  <a:pt x="2611315" y="913542"/>
                  <a:pt x="2601047" y="910263"/>
                </a:cubicBezTo>
                <a:cubicBezTo>
                  <a:pt x="2570084" y="912074"/>
                  <a:pt x="2542135" y="907435"/>
                  <a:pt x="2507482" y="906211"/>
                </a:cubicBezTo>
                <a:cubicBezTo>
                  <a:pt x="2469706" y="911437"/>
                  <a:pt x="2450920" y="901812"/>
                  <a:pt x="2413884" y="900545"/>
                </a:cubicBezTo>
                <a:cubicBezTo>
                  <a:pt x="2381338" y="909664"/>
                  <a:pt x="2387753" y="892438"/>
                  <a:pt x="2368912" y="888755"/>
                </a:cubicBezTo>
                <a:lnTo>
                  <a:pt x="2349490" y="889719"/>
                </a:lnTo>
                <a:lnTo>
                  <a:pt x="2344290" y="890584"/>
                </a:lnTo>
                <a:cubicBezTo>
                  <a:pt x="2340673" y="891041"/>
                  <a:pt x="2338228" y="891167"/>
                  <a:pt x="2336488" y="891058"/>
                </a:cubicBezTo>
                <a:lnTo>
                  <a:pt x="2329015" y="891627"/>
                </a:lnTo>
                <a:cubicBezTo>
                  <a:pt x="2316843" y="893039"/>
                  <a:pt x="2305064" y="894669"/>
                  <a:pt x="2293898" y="896431"/>
                </a:cubicBezTo>
                <a:cubicBezTo>
                  <a:pt x="2282637" y="890404"/>
                  <a:pt x="2242346" y="900851"/>
                  <a:pt x="2243927" y="888076"/>
                </a:cubicBezTo>
                <a:cubicBezTo>
                  <a:pt x="2228778" y="890081"/>
                  <a:pt x="2220725" y="895845"/>
                  <a:pt x="2223920" y="887331"/>
                </a:cubicBezTo>
                <a:cubicBezTo>
                  <a:pt x="2218877" y="887756"/>
                  <a:pt x="2215583" y="887254"/>
                  <a:pt x="2213081" y="886302"/>
                </a:cubicBezTo>
                <a:lnTo>
                  <a:pt x="2212307" y="885829"/>
                </a:lnTo>
                <a:lnTo>
                  <a:pt x="2152321" y="894418"/>
                </a:lnTo>
                <a:lnTo>
                  <a:pt x="2140985" y="895968"/>
                </a:lnTo>
                <a:lnTo>
                  <a:pt x="2121210" y="899354"/>
                </a:lnTo>
                <a:lnTo>
                  <a:pt x="2119146" y="899033"/>
                </a:lnTo>
                <a:lnTo>
                  <a:pt x="2105666" y="902240"/>
                </a:lnTo>
                <a:cubicBezTo>
                  <a:pt x="2101407" y="903601"/>
                  <a:pt x="2097735" y="905221"/>
                  <a:pt x="2094924" y="907203"/>
                </a:cubicBezTo>
                <a:cubicBezTo>
                  <a:pt x="2044793" y="900664"/>
                  <a:pt x="2001785" y="912168"/>
                  <a:pt x="1949478" y="913748"/>
                </a:cubicBezTo>
                <a:cubicBezTo>
                  <a:pt x="1891937" y="919585"/>
                  <a:pt x="1810334" y="935486"/>
                  <a:pt x="1749684" y="942223"/>
                </a:cubicBezTo>
                <a:lnTo>
                  <a:pt x="1585576" y="954170"/>
                </a:lnTo>
                <a:cubicBezTo>
                  <a:pt x="1549165" y="943719"/>
                  <a:pt x="1511425" y="950847"/>
                  <a:pt x="1476250" y="950653"/>
                </a:cubicBezTo>
                <a:cubicBezTo>
                  <a:pt x="1488515" y="961596"/>
                  <a:pt x="1432660" y="946795"/>
                  <a:pt x="1433927" y="959926"/>
                </a:cubicBezTo>
                <a:cubicBezTo>
                  <a:pt x="1427485" y="959475"/>
                  <a:pt x="1421205" y="958623"/>
                  <a:pt x="1414893" y="957671"/>
                </a:cubicBezTo>
                <a:lnTo>
                  <a:pt x="1411585" y="957179"/>
                </a:lnTo>
                <a:lnTo>
                  <a:pt x="1398896" y="957460"/>
                </a:lnTo>
                <a:lnTo>
                  <a:pt x="1394632" y="954725"/>
                </a:lnTo>
                <a:lnTo>
                  <a:pt x="1375043" y="953132"/>
                </a:lnTo>
                <a:cubicBezTo>
                  <a:pt x="1367813" y="952970"/>
                  <a:pt x="1360155" y="953305"/>
                  <a:pt x="1351876" y="954436"/>
                </a:cubicBezTo>
                <a:cubicBezTo>
                  <a:pt x="1325912" y="963028"/>
                  <a:pt x="1274459" y="952492"/>
                  <a:pt x="1242676" y="963767"/>
                </a:cubicBezTo>
                <a:cubicBezTo>
                  <a:pt x="1230276" y="966918"/>
                  <a:pt x="1216715" y="977098"/>
                  <a:pt x="1205993" y="974080"/>
                </a:cubicBezTo>
                <a:cubicBezTo>
                  <a:pt x="1174251" y="974112"/>
                  <a:pt x="1086982" y="964420"/>
                  <a:pt x="1052221" y="963954"/>
                </a:cubicBezTo>
                <a:cubicBezTo>
                  <a:pt x="1038515" y="970622"/>
                  <a:pt x="1009522" y="962342"/>
                  <a:pt x="968270" y="964761"/>
                </a:cubicBezTo>
                <a:cubicBezTo>
                  <a:pt x="943437" y="973698"/>
                  <a:pt x="900136" y="991017"/>
                  <a:pt x="874493" y="998122"/>
                </a:cubicBezTo>
                <a:cubicBezTo>
                  <a:pt x="848849" y="1005226"/>
                  <a:pt x="853424" y="1009427"/>
                  <a:pt x="814411" y="1007391"/>
                </a:cubicBezTo>
                <a:cubicBezTo>
                  <a:pt x="765926" y="1022821"/>
                  <a:pt x="732885" y="1009859"/>
                  <a:pt x="688604" y="1015631"/>
                </a:cubicBezTo>
                <a:cubicBezTo>
                  <a:pt x="638045" y="1020877"/>
                  <a:pt x="677999" y="1011556"/>
                  <a:pt x="618171" y="1027260"/>
                </a:cubicBezTo>
                <a:cubicBezTo>
                  <a:pt x="609680" y="1023165"/>
                  <a:pt x="583253" y="1020277"/>
                  <a:pt x="570379" y="1023487"/>
                </a:cubicBezTo>
                <a:cubicBezTo>
                  <a:pt x="543992" y="1022523"/>
                  <a:pt x="505183" y="1001686"/>
                  <a:pt x="482519" y="1002108"/>
                </a:cubicBezTo>
                <a:cubicBezTo>
                  <a:pt x="464011" y="1002285"/>
                  <a:pt x="495211" y="1007995"/>
                  <a:pt x="475319" y="1009922"/>
                </a:cubicBezTo>
                <a:cubicBezTo>
                  <a:pt x="450818" y="1011135"/>
                  <a:pt x="454804" y="1022539"/>
                  <a:pt x="431104" y="1009317"/>
                </a:cubicBezTo>
                <a:cubicBezTo>
                  <a:pt x="406857" y="1014651"/>
                  <a:pt x="399686" y="1008456"/>
                  <a:pt x="363782" y="1007585"/>
                </a:cubicBezTo>
                <a:cubicBezTo>
                  <a:pt x="350440" y="1012231"/>
                  <a:pt x="338145" y="1011245"/>
                  <a:pt x="325533" y="1008502"/>
                </a:cubicBezTo>
                <a:cubicBezTo>
                  <a:pt x="291944" y="1011745"/>
                  <a:pt x="259251" y="1008497"/>
                  <a:pt x="220429" y="1008927"/>
                </a:cubicBezTo>
                <a:cubicBezTo>
                  <a:pt x="180594" y="1015852"/>
                  <a:pt x="156150" y="1007265"/>
                  <a:pt x="114676" y="1007765"/>
                </a:cubicBezTo>
                <a:cubicBezTo>
                  <a:pt x="85718" y="1006195"/>
                  <a:pt x="43316" y="1001491"/>
                  <a:pt x="13470" y="998544"/>
                </a:cubicBezTo>
                <a:lnTo>
                  <a:pt x="0" y="997355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ECF29F-6095-5896-30F2-9B53606D4A1E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6457950" y="4767262"/>
            <a:ext cx="2057400" cy="273844"/>
          </a:xfrm>
        </p:spPr>
        <p:txBody>
          <a:bodyPr>
            <a:norm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-US" sz="700"/>
              <a:pPr marL="0" lvl="0" indent="0" rtl="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None/>
              </a:pPr>
              <a:t>11</a:t>
            </a:fld>
            <a:endParaRPr lang="en-US" sz="700"/>
          </a:p>
        </p:txBody>
      </p:sp>
    </p:spTree>
    <p:extLst>
      <p:ext uri="{BB962C8B-B14F-4D97-AF65-F5344CB8AC3E}">
        <p14:creationId xmlns:p14="http://schemas.microsoft.com/office/powerpoint/2010/main" val="38404730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sp>
        <p:nvSpPr>
          <p:cNvPr id="198" name="Google Shape;198;p4"/>
          <p:cNvSpPr txBox="1"/>
          <p:nvPr/>
        </p:nvSpPr>
        <p:spPr>
          <a:xfrm>
            <a:off x="157450" y="767766"/>
            <a:ext cx="3997691" cy="3954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lvl="0" indent="-285750">
              <a:buClr>
                <a:schemeClr val="dk1"/>
              </a:buClr>
              <a:buSzPts val="1400"/>
              <a:buFont typeface="Wingdings" panose="05000000000000000000" pitchFamily="2" charset="2"/>
              <a:buChar char="Ø"/>
            </a:pPr>
            <a:r>
              <a:rPr lang="en-IN" dirty="0"/>
              <a:t>For our project </a:t>
            </a:r>
            <a:r>
              <a:rPr lang="en-IN" b="1" dirty="0"/>
              <a:t>Continuous Integration</a:t>
            </a:r>
            <a:r>
              <a:rPr lang="en-IN" dirty="0"/>
              <a:t>, </a:t>
            </a:r>
            <a:r>
              <a:rPr lang="en-IN" b="1" dirty="0"/>
              <a:t>seamless handling </a:t>
            </a:r>
            <a:r>
              <a:rPr lang="en-IN" dirty="0"/>
              <a:t>and </a:t>
            </a:r>
            <a:r>
              <a:rPr lang="en-IN" b="1" dirty="0"/>
              <a:t>parallel working </a:t>
            </a:r>
            <a:r>
              <a:rPr lang="en-IN" dirty="0"/>
              <a:t>we created GitHub project repository[1] and </a:t>
            </a:r>
            <a:r>
              <a:rPr lang="en-IN" dirty="0" smtClean="0"/>
              <a:t>used</a:t>
            </a:r>
            <a:r>
              <a:rPr lang="en-IN" dirty="0" smtClean="0"/>
              <a:t> </a:t>
            </a:r>
            <a:r>
              <a:rPr lang="en-IN" dirty="0"/>
              <a:t>GitHub Actions for our project's Continuous Integration (CI).</a:t>
            </a:r>
            <a:endParaRPr lang="en-IN" dirty="0"/>
          </a:p>
          <a:p>
            <a:pPr lvl="0">
              <a:buClr>
                <a:schemeClr val="dk1"/>
              </a:buClr>
              <a:buSzPts val="1400"/>
            </a:pPr>
            <a:endParaRPr lang="en-IN" dirty="0"/>
          </a:p>
          <a:p>
            <a:pPr marL="285750" lvl="0" indent="-285750">
              <a:buClr>
                <a:schemeClr val="dk1"/>
              </a:buClr>
              <a:buSzPts val="1400"/>
              <a:buFont typeface="Wingdings" panose="05000000000000000000" pitchFamily="2" charset="2"/>
              <a:buChar char="Ø"/>
            </a:pPr>
            <a:r>
              <a:rPr lang="en-IN" dirty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Single workflow with one job is used, job: “build” involve multiple steps to </a:t>
            </a:r>
            <a:r>
              <a:rPr lang="en-IN" dirty="0" smtClean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install CUDA Setup, </a:t>
            </a:r>
            <a:r>
              <a:rPr lang="en-IN" dirty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run build for CUDA and </a:t>
            </a:r>
            <a:r>
              <a:rPr lang="en-IN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OpenMP</a:t>
            </a:r>
            <a:r>
              <a:rPr lang="en-IN" dirty="0" smtClean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.</a:t>
            </a:r>
            <a:endParaRPr lang="en-IN" dirty="0">
              <a:solidFill>
                <a:schemeClr val="dk1"/>
              </a:solidFill>
              <a:latin typeface="Calibri"/>
              <a:ea typeface="Calibri"/>
              <a:cs typeface="Calibri"/>
            </a:endParaRPr>
          </a:p>
          <a:p>
            <a:pPr lvl="0">
              <a:buClr>
                <a:schemeClr val="dk1"/>
              </a:buClr>
              <a:buSzPts val="1400"/>
            </a:pPr>
            <a:endParaRPr lang="en-IN" dirty="0">
              <a:solidFill>
                <a:schemeClr val="dk1"/>
              </a:solidFill>
              <a:latin typeface="Calibri"/>
              <a:ea typeface="Calibri"/>
              <a:cs typeface="Calibri"/>
            </a:endParaRPr>
          </a:p>
          <a:p>
            <a:pPr marL="285750" lvl="0" indent="-285750">
              <a:buClr>
                <a:schemeClr val="dk1"/>
              </a:buClr>
              <a:buSzPts val="1400"/>
              <a:buFont typeface="Wingdings" panose="05000000000000000000" pitchFamily="2" charset="2"/>
              <a:buChar char="Ø"/>
            </a:pPr>
            <a:r>
              <a:rPr lang="en-IN" dirty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To build and test our code in parallel and merge it via pull/push to the project repository.</a:t>
            </a:r>
          </a:p>
          <a:p>
            <a:pPr marL="139700">
              <a:spcBef>
                <a:spcPts val="600"/>
              </a:spcBef>
              <a:buClr>
                <a:schemeClr val="dk1"/>
              </a:buClr>
              <a:buSzPts val="1400"/>
            </a:pPr>
            <a:endParaRPr lang="en-IN" sz="1200" dirty="0"/>
          </a:p>
          <a:p>
            <a:pPr marL="457200" indent="-317500">
              <a:spcBef>
                <a:spcPts val="600"/>
              </a:spcBef>
              <a:buClr>
                <a:schemeClr val="dk1"/>
              </a:buClr>
              <a:buSzPts val="1400"/>
              <a:buFont typeface="Calibri"/>
              <a:buChar char="▣"/>
            </a:pPr>
            <a:endParaRPr lang="en-IN" dirty="0"/>
          </a:p>
          <a:p>
            <a:pPr marL="457200" indent="-317500">
              <a:spcBef>
                <a:spcPts val="600"/>
              </a:spcBef>
              <a:buClr>
                <a:schemeClr val="dk1"/>
              </a:buClr>
              <a:buSzPts val="1400"/>
              <a:buFont typeface="Calibri"/>
              <a:buChar char="▣"/>
            </a:pPr>
            <a:endParaRPr lang="en-IN" dirty="0"/>
          </a:p>
          <a:p>
            <a:pPr marL="285750" indent="-285750">
              <a:buClr>
                <a:schemeClr val="dk1"/>
              </a:buClr>
              <a:buSzPts val="1400"/>
              <a:buFont typeface="Wingdings" panose="05000000000000000000" pitchFamily="2" charset="2"/>
              <a:buChar char="Ø"/>
            </a:pPr>
            <a:endParaRPr lang="en-IN" b="1" dirty="0"/>
          </a:p>
          <a:p>
            <a:pPr marL="285750" lvl="0" indent="-285750">
              <a:buClr>
                <a:schemeClr val="dk1"/>
              </a:buClr>
              <a:buSzPts val="1400"/>
              <a:buFont typeface="Wingdings" panose="05000000000000000000" pitchFamily="2" charset="2"/>
              <a:buChar char="Ø"/>
            </a:pPr>
            <a:endParaRPr lang="en-IN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193;p4">
            <a:extLst>
              <a:ext uri="{FF2B5EF4-FFF2-40B4-BE49-F238E27FC236}">
                <a16:creationId xmlns:a16="http://schemas.microsoft.com/office/drawing/2014/main" id="{CDE0ACA2-A8DA-BC72-3752-B65FC2D5034C}"/>
              </a:ext>
            </a:extLst>
          </p:cNvPr>
          <p:cNvSpPr txBox="1">
            <a:spLocks/>
          </p:cNvSpPr>
          <p:nvPr/>
        </p:nvSpPr>
        <p:spPr>
          <a:xfrm>
            <a:off x="157450" y="205656"/>
            <a:ext cx="7761600" cy="5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 smtClean="0"/>
              <a:t>Project CI using GitHub Actions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82388" y="4789822"/>
            <a:ext cx="406773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dirty="0">
                <a:solidFill>
                  <a:srgbClr val="0070C0"/>
                </a:solidFill>
              </a:rPr>
              <a:t>[1] </a:t>
            </a:r>
            <a:r>
              <a:rPr lang="en-US" sz="1000" dirty="0">
                <a:solidFill>
                  <a:srgbClr val="0070C0"/>
                </a:solidFill>
              </a:rPr>
              <a:t>https://github.com/prakash90om/MLOps_HPC_Image_Processing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11587" y="4774146"/>
            <a:ext cx="33617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100" dirty="0"/>
              <a:t>Project Schema file: </a:t>
            </a:r>
            <a:r>
              <a:rPr lang="en-IN" sz="1100" dirty="0" err="1">
                <a:solidFill>
                  <a:srgbClr val="0070C0"/>
                </a:solidFill>
              </a:rPr>
              <a:t>github</a:t>
            </a:r>
            <a:r>
              <a:rPr lang="en-IN" sz="1100" dirty="0">
                <a:solidFill>
                  <a:srgbClr val="0070C0"/>
                </a:solidFill>
              </a:rPr>
              <a:t>/workflows/</a:t>
            </a:r>
            <a:r>
              <a:rPr lang="en-IN" sz="1100" dirty="0" err="1">
                <a:solidFill>
                  <a:srgbClr val="0070C0"/>
                </a:solidFill>
              </a:rPr>
              <a:t>cmake.yml</a:t>
            </a:r>
            <a:endParaRPr lang="en-IN" sz="1100" dirty="0">
              <a:solidFill>
                <a:srgbClr val="0070C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1147" y="823362"/>
            <a:ext cx="4202205" cy="3912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4030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  <p:sp>
        <p:nvSpPr>
          <p:cNvPr id="198" name="Google Shape;198;p4"/>
          <p:cNvSpPr txBox="1"/>
          <p:nvPr/>
        </p:nvSpPr>
        <p:spPr>
          <a:xfrm>
            <a:off x="157452" y="767766"/>
            <a:ext cx="2948820" cy="5247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 err="1" smtClean="0"/>
              <a:t>Makefile</a:t>
            </a:r>
            <a:r>
              <a:rPr lang="en-IN" dirty="0" smtClean="0"/>
              <a:t> help to decide </a:t>
            </a:r>
            <a:r>
              <a:rPr lang="en-IN" dirty="0"/>
              <a:t>which parts of a large </a:t>
            </a:r>
            <a:r>
              <a:rPr lang="en-IN" dirty="0" smtClean="0"/>
              <a:t>code base/Project </a:t>
            </a:r>
            <a:r>
              <a:rPr lang="en-IN" dirty="0"/>
              <a:t>need to be </a:t>
            </a:r>
            <a:r>
              <a:rPr lang="en-IN" dirty="0" smtClean="0"/>
              <a:t>compile/re-compiled or exclude from compilation.</a:t>
            </a:r>
          </a:p>
          <a:p>
            <a:endParaRPr lang="en-IN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 err="1" smtClean="0"/>
              <a:t>Makefile</a:t>
            </a:r>
            <a:r>
              <a:rPr lang="en-IN" dirty="0"/>
              <a:t> is prepared based on standard rules and design, and we can write rules as per our requirement.</a:t>
            </a:r>
            <a:endParaRPr lang="en-IN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 err="1" smtClean="0"/>
              <a:t>Makefile</a:t>
            </a:r>
            <a:r>
              <a:rPr lang="en-IN" dirty="0" smtClean="0"/>
              <a:t> really </a:t>
            </a:r>
            <a:r>
              <a:rPr lang="en-IN" dirty="0"/>
              <a:t>m</a:t>
            </a:r>
            <a:r>
              <a:rPr lang="en-IN" dirty="0" smtClean="0"/>
              <a:t>ake </a:t>
            </a:r>
            <a:r>
              <a:rPr lang="en-IN" dirty="0" err="1" smtClean="0"/>
              <a:t>Continous</a:t>
            </a:r>
            <a:r>
              <a:rPr lang="en-IN" dirty="0" smtClean="0"/>
              <a:t> Integration(CI) process seamless experience. So we are using </a:t>
            </a:r>
            <a:r>
              <a:rPr lang="en-IN" dirty="0" err="1"/>
              <a:t>M</a:t>
            </a:r>
            <a:r>
              <a:rPr lang="en-IN" dirty="0" err="1" smtClean="0"/>
              <a:t>akefile</a:t>
            </a:r>
            <a:r>
              <a:rPr lang="en-IN" dirty="0" smtClean="0"/>
              <a:t>[1] for our project CI 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dirty="0"/>
          </a:p>
          <a:p>
            <a:pPr marL="139700">
              <a:spcBef>
                <a:spcPts val="600"/>
              </a:spcBef>
              <a:buClr>
                <a:schemeClr val="dk1"/>
              </a:buClr>
              <a:buSzPts val="1400"/>
            </a:pPr>
            <a:endParaRPr lang="en-IN" sz="1200" dirty="0"/>
          </a:p>
          <a:p>
            <a:pPr marL="457200" indent="-317500">
              <a:spcBef>
                <a:spcPts val="600"/>
              </a:spcBef>
              <a:buClr>
                <a:schemeClr val="dk1"/>
              </a:buClr>
              <a:buSzPts val="1400"/>
              <a:buFont typeface="Calibri"/>
              <a:buChar char="▣"/>
            </a:pPr>
            <a:endParaRPr lang="en-IN" dirty="0"/>
          </a:p>
          <a:p>
            <a:pPr marL="457200" indent="-317500">
              <a:spcBef>
                <a:spcPts val="600"/>
              </a:spcBef>
              <a:buClr>
                <a:schemeClr val="dk1"/>
              </a:buClr>
              <a:buSzPts val="1400"/>
              <a:buFont typeface="Calibri"/>
              <a:buChar char="▣"/>
            </a:pPr>
            <a:endParaRPr lang="en-IN" dirty="0"/>
          </a:p>
          <a:p>
            <a:pPr marL="285750" indent="-285750">
              <a:buClr>
                <a:schemeClr val="dk1"/>
              </a:buClr>
              <a:buSzPts val="1400"/>
              <a:buFont typeface="Wingdings" panose="05000000000000000000" pitchFamily="2" charset="2"/>
              <a:buChar char="Ø"/>
            </a:pPr>
            <a:endParaRPr lang="en-IN" b="1" dirty="0"/>
          </a:p>
          <a:p>
            <a:pPr marL="285750" lvl="0" indent="-285750">
              <a:buClr>
                <a:schemeClr val="dk1"/>
              </a:buClr>
              <a:buSzPts val="1400"/>
              <a:buFont typeface="Wingdings" panose="05000000000000000000" pitchFamily="2" charset="2"/>
              <a:buChar char="Ø"/>
            </a:pPr>
            <a:endParaRPr lang="en-IN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193;p4">
            <a:extLst>
              <a:ext uri="{FF2B5EF4-FFF2-40B4-BE49-F238E27FC236}">
                <a16:creationId xmlns:a16="http://schemas.microsoft.com/office/drawing/2014/main" id="{CDE0ACA2-A8DA-BC72-3752-B65FC2D5034C}"/>
              </a:ext>
            </a:extLst>
          </p:cNvPr>
          <p:cNvSpPr txBox="1">
            <a:spLocks/>
          </p:cNvSpPr>
          <p:nvPr/>
        </p:nvSpPr>
        <p:spPr>
          <a:xfrm>
            <a:off x="157450" y="205656"/>
            <a:ext cx="7761600" cy="5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 err="1"/>
              <a:t>M</a:t>
            </a:r>
            <a:r>
              <a:rPr lang="en-US" dirty="0" err="1" smtClean="0"/>
              <a:t>akefile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82388" y="4789822"/>
            <a:ext cx="489473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900" dirty="0">
                <a:solidFill>
                  <a:srgbClr val="0070C0"/>
                </a:solidFill>
              </a:rPr>
              <a:t>[1</a:t>
            </a:r>
            <a:r>
              <a:rPr lang="en-IN" sz="900" dirty="0" smtClean="0">
                <a:solidFill>
                  <a:srgbClr val="0070C0"/>
                </a:solidFill>
              </a:rPr>
              <a:t>]</a:t>
            </a:r>
            <a:r>
              <a:rPr lang="en-IN" sz="900" dirty="0">
                <a:hlinkClick r:id="rId3" tooltip="https://github.com/prakash90om/mlops_hpc_image_processing/blob/main/makefile"/>
              </a:rPr>
              <a:t> https://github.com/prakash90om/MLOps_HPC_Image_Processing/blob/main/Makefile</a:t>
            </a:r>
            <a:endParaRPr lang="en-US" sz="900" dirty="0">
              <a:solidFill>
                <a:srgbClr val="0070C0"/>
              </a:solidFill>
            </a:endParaRPr>
          </a:p>
        </p:txBody>
      </p:sp>
      <p:sp>
        <p:nvSpPr>
          <p:cNvPr id="4" name="AutoShape 2" descr="data:image/png;base64,iVBORw0KGgoAAAANSUhEUgAAAycAAAJkCAYAAAALEl7fAAAAAXNSR0IArs4c6QAAAARnQU1BAACxjwv8YQUAAAAJcEhZcwAAEnQAABJ0Ad5mH3gAAKBCSURBVHhe7b3PcWw3zrh9v1wmBUcx+9/WIbhqgvBuFjcKV3nnDJzAlLdOYt6aDO7XJA8OQRyA4OluSUfqZ/GU3QT/ACAIEpKu9O3/+8f/+wEAAAAAAPDRUJwAAAAAAMAloDgBAAAAAIBLQHECAAAAAACXYC9Ofvr+94//fP/Xj2//+NePX//634/ffzl29pD+//dfzZ8/fnb6zujzHMcW3c7MXfv/9duPnxzZjG///O3Hf5QdxR9eP8t76QcAAAAA8JXZi5Of/2gFyb3Fie5f5jr7+J4VJ3ufX/58s8e/rL9akHi8pX4AAAAAAF8dpzj594/f//v3j1//eezs4RUn9ZH+Bo/vty1OztntQXECAAAAAHA/39qDWn4kyZI/tG1xYr8DsVK81Mf6wpqzx3/9bo3W/YnFidiQ6fiIfoPcyKp//vj3Nn/r88h3eAAAAAAArkj9zkl7fLeHeft3F3lRIhwf7uPjeqU4GdrvKE7qw/72eJfPZ74zoR/8I22d3T47v6PHvfpZef2s5HvxtrW1PXrsuzwAAAAAAFdjK07Kdw22x3hQOER4xYd+XL91ceI91M8UJ0L0nROvWGt9R5tq+x36eevaMbYYitYHAAAAAPjMfKuFxP7dgpGVHx1yiw/1uH6f4mRse2px4q3p2BT2TfRrcs//pjhR31kBAAAAAPiKtO+cqAf02YfwNYqTsah4++Lkid85ceQWihMAAAAAeAVacaKKhWcUJ96Pdcmc7THe5TKmyu4pTrZCYf8H+LWPP/+MsDjZ5tc+sf8mZO97h37WPx4UJwAAAADwChyKk/LwPvOboPbHdXlwC+YhvRckldvjXa3njq+0QiGTH+Yv86r5tR4zouKky9Taau5n6OfOoeQUJwAAAADwCtTiBAAAAAAA4KOhOAEAAAAAgEtAcQIAAAAAAJeA4gQAAAAAAC4BxQkAAAAAAFwCihMAAAAAALgEFCcAAAAAAHAJKE4AAAAAAOASfPP/iGD/K+ftDwj6f/W8/FX48I8Q6j8yOPmjiOMfaGzoPwKZypP1sz9weEX0X5oX/fVf4L+H7odxLwv1jzzu/jnKLbX/xX0IAAAAAJ+PvTjRj9/yV+L3x31SnEjbPs75S+Z5cdLn3/8a+zZPJtd464t9UtDsj/QL/8V1/Vf636M42fuoosiTCxQnAAAAAPAWuMWJLibeuzjpbX//+PWfuVzaCivFSeHKj2tr27OKkxUoTgAAAADgIzkUJ/Yx7xYHb12cbPMXHTK5tBXWvnPij70K9eGvbOj70/4rP35l90vvhfV3nXMbd+93Tqpv9zluUJwAAAAAwJPx/82Jenh+THHSC4pMLm2FWXGi7TtTmIiterxg7X8Uz69af2lvxUbzichnxcnQHhQfM7n1K985AQAAAIC34HL/5qS2qeLjWcVJnSsYdxU8P3n70/y//dibJ39icdL8P/4IHcUJAAAAALwF/r85UQ/SjylO2vxxcdLl0lbIipP6eaKLh6xlv2uiv5PxDLx9iNq1/9+nOBnbKE4AAAAA4C1YLE7Gr5x7bYWnFSf1kTwpjpRc2gpLxUlQBHw0np21PdufdylORl9TnAAAAADAW5D/WJd53Fu5tO3tDxYn7bMqJhK5ZqU4KXzE41r0joqDortnU7g/m50i3z/LOo59dxUn5rtUrY8/PwAAAADAI/j/IP7wwDc/2qQepu5420cetAP6OyOj7Phdgok8WV/k+uE/K3Deillx0vx7/E5Qky3sz+Cj2/yqGAz9Y77zEskP85d51fxaDwAAAACAR/jmNcL7Ur+TYwoOAAAAAIBXg+Lkg9H/uN2TAwAAAAC8ChQnAAAAAABwCShOAAAAAADgElCcAAAAAADAJaA4AQAAAACAS0BxAgAAAAAAl4DiBAAAAAAALgHFCQAAAAAAXAKKEwAAAAAAuAQUJwAAAAAAcAkoTgAAAAAA4BJQnAAAAAAAwCWgOAEAAAAAgEtAcQIAAAAAAJeA4gQAAAAAAC4BxQkAAAAAAFwCihMAAAAAALgEFCcAAAAAAHAJKE4AAAAAAOASUJwAAAAAAMAloDgBAAAAAIBLQHECAAAAAACXgOIEAAAAAAAuAcUJAAAAAABcAooTAAAAAAC4BEvFyU/f//7xf//938afP34+Kb8y3/7xrx+//vW/H7//4stXkXme4Z/a/6/ffvzkyCL5bH0AAAAAgM/Aqe+cfPvlz+njN5NfkfcoTvY+i/6hOAEAAACAV4Ti5EnFyQpvWZwAAAAAAHx29uLk5z/kx47ir74/Upx8+8e/f/xe5r7Yo7oXJ/Kdh4YUK17xUu1UdtRiIfFdYeaf0f83jJ9m8mz9Kv/j39v6rd9/vv9r6AMAAAAA8NHU4qQ8XvXjuz6EnSLiKxcn5cEuPmiP/WbHSnEytN/hn+rvW/Egn+v6av5MLkTzN3u677/987cf//nv3z9+/efYDwAAAADgI3F/rOvZj+8r4xYftZBqj/e3Lk68QkEXH5lc2grR+q046e1SKGqbAAAAAAA+mlqctAdw++7BzssXJ63tfYqTse1YnMRyaStE69f+6jsvAAAAAABX5Js8xPW/QXjm4/vquMWH+m7Fl/nOCcUJAAAAAFycQ3Ein59dnMzm/Ui84kP/Gw+R759rsfA8/xz8X/v0+TO5zNNlFCcAAAAA8DnZ/0F8/5Guv3/8+v32yN0fx9vjfJerfuo7C5F8X+jixcmgu3nI7wVJ5fb4L0XAE/0zzF/mVfNn8pX5KU4AAAAA4DPg/oN4AAAAAACA94biBAAAAAAALgHFCQAAAAAAXAKKEwAAAAAAuAQUJwAAAAAAcAkoTgAAAAAA4BJQnAAAAAAAwCWgOAEAAPhg5G9W6T8IbGl/L2z8G2KvTvNJ/MePAeDzQXHyiRj/GGT/q/HwXLy/tP/zH/oPXL7fRdh0GR8sus3/I5xz/bR9Kw+iZ9D1fN1HRHR+xz+C6/vnyv5b0R9ivDPs5Xbpp2XeWL0HLebGPZE/iBznjxv6jwCrP/orc+xzmZguDPpl8mR9V+7o0mJwLfbIfx8D+Q/OQHHySZDD6V1a8FxKIaL9XAsT9Rf26+fgsn42Uogc1r+1FR29y7XJ4ySp7eNyXqNeQA/s+cr51Y+mg+wT+G+mP/js+3o739l3ALwY9M6vzk9ZcSJt+ziVZ4S8OOnzy9wyTybXeOvbc6P95fXz5rWQ/85D/ssh/z0XipNPQkvqfDv/rWmXafez/Vzbgsv9LagJ748/b+u1pFfXvl0Sv24XrHe5Np19/Q72vdPl/Nl5/HLOz+9nv9y4nM+jz2P9/2kRcIwf9/yXfdjmaePGPYny1zOKk96mbJrIpa2wUpwUorMYzauxfch/a5D/csh/z4Xi5IYkqP6tuYat8usBnXxlJpM/wuxwH/XvB6Qn33YhSR/3YhK5SkL+eJXcy4G82Szjf/9FdGl9VtfPGPQz48XvLTk0ud27dimpOYJEa/cwSspFn7E4eBv/ij5lfJmz2FjWPa7f1xJbPR9b+/r49l+7vu6z628ScOb/Kg/GFuzeVhYvwjb3OKc8vrQOkf8LM/1H3TX+WYx45HKe+W81/jLsHgzxlOz/3s/R39fvnO8K0fnN7H+Wf2as+sdDYnWPP3U2NTUGnDPR7Rs/S/w2v9k9aWtaH9QYcNavegXncTZ/zU+JXNoK3voHe4KxXl8POevyufuv/bftH/lPxo66a8h/enzt5+jv63fWd2vrfzUoTm7opCiB4CU4OcS2Xcjk96ATxkgL0D1w1brtMBv5bYwcOC0vn+2lUD+by18fqEG+6Vf8JUlEEn1pW1k/o/afJGtZd9epXohdX9ExS1iS1HW/Orezp+Kzt/avrF9tuP335z9av9JH+1frrMdLW8Gzz9Pf1U/pb+3L/C94yduycolpXJvMOtWewP/l84r+tY/j0wyJvSNHP2T+8eQr8Zcxs21l//e+U/38+JZ+M8SHeo93WWL/M/wz44x/Ilq8NR31PJriM+9O0vbtKN/OigPrT3tOhOr/KD7c+ZtONT8lcmkreOt79nl+EKrvAx+S/9RntZ8r+tc+QQzMkLN75OiHzD+e3Ns/uz8ZM9tW9n/vO9Xvvvx3Zv2vxssXJ97hrpvvJLioXcjkjxAlrezykeAekpeay5tXJyd3fDmEksjUgaz21/Y2Jno8R7ZEtMMY92/y7gNtf/nsXXoe2i5pi8ZK+1v7V2KqzvPXnz9+/8O2t/FD4g8Sn2dfur9JfJXPmf/3cSpWdPsud3RZQXwhn/WeZf4vn1f0r30Cv67g6WFJ/ePIs/iTthnNfr//yv7v7av6qfiSthmz85vZ/wz/zDjjn4y2D+0M6we42OA9yj37qr9OnN9hnOPn2X7583d9M7m0Fbz1h7kmfhBm59Szw/Of7rfiv5X8Udud8zHIHV1WqOuT/1Rbvpam2e/3P3N+lvVT8SVtEWfW/2rwnZMb42EeE2AL3JvcofTJ5HqdCAk2PfYQ+MGByw5EfHg3eQ3+ce1GWys7XHr9nsC6D7P1pS1j8LM52FXmXKoFb32PqF+36dh3xb5H/VtiU+JI/7/Y/Kh92fpZfJXPM/9rvLk0q/NYdAK35yTzf+mzsq4XB2eIzq8m88/KXrS2552v1TXP9K39Fn0ZrTWTD+fvCf6R/jp+ZOwZ/2SU813GtL1QMbzN590nrn015rf8os5GH+Pbr+9BzWy/ZvPX/JjIpa3grW9tz2InOqfRnrj+U2us7O9K/ih4c2lW57FoHzffkv/OnO9CtU98o+xcXfNM39pv0Zdn1v9qUJzcqElxP7Q3goMaJW8hkz9CdLj94O2H0z0cNWHpyytOGtnh0uv3BNbG1MspWV/aVpH5tJ9nyVX6exe7Rif4of2D/VtiytNdbPbGe4T2Jetn9pfPM/9rvLl2WdFvMWFbtA1a9ypL/F9Y0b/Hti/PiM6vZuafSJ7Fn7StIvOJP1b2f29f1c/s0QwZH53fzP5n+8dyxj8zmp6bzka/mQ9S+x1bI/uj+2u2X20uY3/1iV4/lktbwVvf2u7Zq4nOsqdHbff8p+xd2V/yXw75z/Rb9OWZ9b8a/FjXwqERLlmcbIGq1616SHJ1DofW0x5GS3a49OHpCayNKRdKtv492PFZcq3yZI/LnLPLX8//nv6N9LK+1uM9MvvC/U3iq3zO/C94iba2nziDEXXumw5Ft8GWxP+FFf2b7vfruGJj5J+ZPIu/e9DjV/ZfWNWv9jPj24PiNq9j/+z8Zva/hX80Z/wzo83TbPfG9/NuxwX2bX1Frs9+pF/kF2+/dpl59Ms+ynqZXOOt7+mf+SKa22v3/KftXdlf8l/Oio2Rf2Zyb/+iOF5Fjz9zvlf1q/3M+Cj/nVn/q8F3Tm60y68EhsLZ/CzoHz0UM2aHew9gR/c9OWm50dHts82RHS59IPul0caUy2Bl/YzqVz3e7M1Kcj3s8eCjeeI82KDWemv/Ftu9S9X6Wo+3zGNnvn7rE8dXYeZ/1/ZK1+ewv0a+QtfxeLnN/F/kK/FTGPW8R7/jmMw/d8kXbNFk52u2/6v63Xs5C9H5zex/hn8ysvMxo9s9Hy/97Dlfse+u/dN9ao63fbb9dfQf9jqTJ+uLXOdAmdPmxdbunTH/7DVZm5/8l58J8t9RvqrfI/kvi7+vCt85cRKaBIP3KPxseIfjPfno9VdYTc4eX90+uDafIf7eksz+z+Kfeg8lj476iHqRh8lZZJ/DL+SQ/74kr57/vjIUJ/WrQqY42arYrxDwH314r548pBC9V7+vbh9cm1e/nDP7P4t/6j2UPKDFFh7aR2oB4hRu5L+vzavnv68MP9Z1w/u26lcJ9o8+vF89eZAc347Dt7MdPtLvV9BvFn9X998zyM7fVzufbU/HL6a9Os0n/o8DfmbIfzmvnv++MhQnAAAAAABwCShOAAAAAADgElCcAAAAAADAJaA4AQAAAACAS0BxAgBwAVb+8Tb/IPrIV/0H0QAArwrFCRxov155vOz7HwlqyO+Tb+2m7/ZbMsojy47TYzXyMFv5405av/f6bTxdv8/3CKq/ZnP3//36RzGwMv9n9t9b033TmZ0RLfPGah+n59Mdf0P9Wlbvj4btcyXnO5Un67tyR5cWg2uxRf44B/kDAN4bihM4UH618vCAqJf5eIH/9P23drlnjx8jF5n9Xf213+3R8atZ20Pr9yqPi3qBBw/EVbyicxWxf7Y3s/l5XPjsfrmdh+w7AF4MePGv/1hfdj6lbR/n/A2NvDjp89vzvXr+C976Nu60v7x+3rwW8sd9kD8A4L2gOIGB9pjo373ILpXs8ePKzRqFcnmWNWYPoUKk31s/Lj6aj39clD2df1frkflfFR3P9f+nRcDR/1786zPUxsXnU9oKzyhOepuyaeH8F1aKk0J0FqJ5NbYP+WMd8gcAvBcvX5z0y2n7il6lJ9Ga1IPLXV+Y7dKT8TfMRZDJM+rFrcbry7TqeLvUW3JvcltMrK4vc8nn7MJvct8/RceZXHTUD4RsvYN++9j232bfOF767LYbfTL/tRjwxxbs3lSUf2frr8WfHnvsc9ThqGPhox4XM//59rdY0HNkRPHd51d9i54nz9+MLL5myFnY40/Ftqb60NHZ2ief97OVnE9pKzytOFHne+X8CyvFSTTW6+shZ10+d/+1/7b9I39YHQvR+V6h7ds180e2vwDw/lCc7ImpJ86aqPfHTUt6h8eNSmByKUUJMZNn1OQ8eUztyVt0Ng/81fVXbLVkjx9f3ny+PzhUHyvTuPqpi0Xax/3b5OpB0vzVdcr8J2S+KNhLOFu/6+/H3zAmiIEi0z7xxhdW9LdI7Bw5zpPGiiP39s/uT4boqH2wy7b5h5gp/QNfnmUlvjJavG1+VfNoyp7OHuR9X24o27LzKW2FGjfO+jN/Zec7k0tbwVvfs8/zg1B9H/iQ/OHvYZFpn3jjCyv6W+RsHjnOk83vyb39s/szY2V/AeD9oTjZktNwYZUkqJJzTVYqedlL1LtUNZk8oyXL42U3ynsytZfw6vrW7r1tdmEkj5+Vx4n1b/0cXY5Wv2T/Mv3K58x/+7jMF54umX8W4q8Q+cTDG7+3T/Sf0XSOY7CQ+seRu/YvrKWZxfeqf+9lJb5WaXF4s+WGfoCLDd6j3LOv+uNE/A/jHD/O/JWd70wubQVv/WGuiR+E2Tnx7PD8p/ut+I/8kdN0vl7+OHM+AOD9oDhZSO46gdnE543XZPJV9MPFvXhOPM48on7tQogTfXp5TuTRg2P1Eora9f6tzDXzn8abS+PNk62f6S9ts8dF8/EWG4LTN9N/xsqFn82f+aK3rT8OvPGZ3PPvDNFH+1fmW7VphfI4L2PaWT/mGO9R7tpX46GNz86ntBWeV5yo853Ipa2QFSf1c7J30TmJ9sT1n1pjZX/JHzltzy+YPxbnBID3heJkIbkPl0Eg8x4OK/KzyHz6Eptdjqvre4+I2h48JHZ5HTdeOrrNfZzUC0HLzcW4MexJqF/fm71N7ZF/+YyX1zMeF1W/xQtdr5/pL23R48LbH2/83h7on9HWeafHhYofaYvI4nvVv/fi2zTG1wpNT30muv0zGzP/eb6M/Pu04qT6RK8fy6WtsFScOPZqorPs6VHbPf8pe1f2l/yRc9n84c55/vwCwHOhOFlM7rXtdgHJVzelvVAT/yQZZvKz2Es8uxxX1i9zRg+8Nn60e/9Vwpv/9Niq3+Y/+yhon3v/OrdzEVobI/3Sx8V20di59JqZ/wTvIqvtk4s3W/9U/DlryPzim309x6eR/ivMbBSy+T25Z7/d+9pvixtv/ll8y/wy3z6P4597yPZX953R5mm2eeOjcxL6b+sr8uh8Stve7pwDLx53WXK+M7nGW9/TP/NFNLfX7vlP27uyv+SPnJmNQja/J/fsd+NIzv1h/Ny/0gYA7wvFyWpylyQWJM/2QCryDTM+k8+oyXIyduVynK2/cnHY8fqi775x5t4vhY69SNxHg7qIZvqt7N9Mv8LMfzK/1r/R9Tnsj5FP/bMYf4VxnT7/uDe39u99/Ir+K0R7kM1/l9zZi+hxIUzje4jB2/jAv/eSxdcM73x446WfjpPavuC/lfgbxts+9SzaPtv+Jec7lSfri3zIN9ucNm+0di9G/dhtsjY/+UO1v1j+yPYXAN6fly9OYH65XoGr6wf34z2uXpH6eEoeRfVxycPJReLI+0IH+ePrQv4A+JpQnLw48lWjqyb3q+sHj8HjolG/2p08oPevEvPQPlALEKdwI398bcgfAF8TihOAF+Xw4wwOb33p87g4R9uzcz9S89VpPvF/3A/eDvIHALwVFCcAAAAAAHAJKE4AAAAAAOASUJwAAAAAAMAloDgBAAAAAIBLQHECALDAyj++5R+sH+EfrAMAwBkoTuBA+6Nr42PC/jE1+XsCrd303X6LS3nE2XF6rGb/NakLDztXv308jyB4Lj221mJYy7yxOkbT8+OOv6F+bW70R/eqLDl/qTxZ35U7urQ/9Ld2NjnfAACvDcUJHCh/7G14oNTHwvgV45++/1YfCWvFSZeLzP6thtrv9qj51aztYfUrvPrjJfo7D6s8Ov6rssfVLV6z7wB4PpTx+uzoP6aYnR9p28c5f+MkL07i87d6Pgve+mKfnEftL6+fN6+F832E8w0ArwTFCQy0x0r/7oV9fFiyx5UrN2sUyuVZ1pg9tAreWODx8lboeKv/H/goiks5P7rQ0DHexsXnR9oKzyhOepuyaeF8FlaKk0IUS9G8mpU+rwjnGwBeiZcvTvrjYfuKYaVfjjWpB48HfSG3S1XG3zAXQSbPqA8DNV4/XKqOt0eDfIejcPjK4+L6Mpd8zh4LTR4/rmZy0VE/4LL1rH57226bWav45NZf/Pf7L20t++Njo3+tvjJmRPt4GH9yb7P9O67f9Rtt16zZd9f4Ox45Ufzpvd/7Th7b9zDzX4bE6r4/JvaE6kdHZ2uffN5jPzk/0laoe+CsP/NXdv5WzqfgrX+wJxjr9fWQs3BoK3tQMbpyviuRfXeNP2nfTH8AgHugONkTa0/WNVFvCdp7KLRLpidguXTsY0LI5Bn1gplcGPsFJDqbB/7q+iu2WrLHlS9vPt8fNKqPlWk8/Qa5o6vYXuYTP8kDRtYo7XpOvf/75+3B5Omn5fvnExf8bP/2+FTzt/6jnbUtWDOzT/pE4x+1bxZ/Yp+W1f4n5p+x6r8ZbT9ucxTUPJriEz9mt/VlfEHZlp0faSvYfRBm/srOXyaXtoK3vmef5weh+j7wIedb9x/trG3Bmpl90ica/4h9q/oDAJyB4mRLrrPHUU22NnlPPlsyeUZL9uNXuo7yfhnYS351fe+R4z0INNnjauXxY/1bPzuXo6ffQW7XUm193uMDRKPX8R5MWt8mH/dGPz6kbcZs/zL/DnNMfKPx/Bj6/An2zeJv5fw9wqr/Vmj7dLPlho4dG88az77qD4mvE/pFfpz5y5+/65vJpa3grT/MNfGDMIvTbN+r3Oqq2vrccz30OuFZ4nwv2beqPwDAGShOtotMJ1Kb3HUCtsncG6/J5Ku0C649jNyL58TjzyPq1y7/+KLKLqeZPHrQ6AdHH5Pb4Y5Tbf2CHtdsOm6+FZSP9aPM6uuOrZx8vET7t+iL6PFRyOwrROMftS/bN09ebQ5s8ZB40vrJfPfGkkeJgzKm+srJAd5j2LWv+rSNb/9v9fMfd88rTtT5S+TSVsiKk/o52bswzhb2xN1L1dbnNjp5Max04HybsZXF872oPwDAGShOnERqL1jdJ5LZi1zI5GeR+fRlN738Ftf3Him1PXio7PI6brzIdJs3b7vQtNxejI1hTwL9NO5Fqdq8x4tnn93j+njRuilfe/af5fzj5fh4DR8fC/YV5o+X++1bPR+z8/cIq/7LaHrqmO0+mdno2qfGe/6NfP604qT6RK8fy6WtsFScOPZqolj39LC4e6naON9bm7Gv8Gbne1F/AIAzUJx4jwcnude22wVTLjKbdGvinyT4TH4W+0iYXX6FlfXLnN7jqtDG28ty+1XC5nFSqPpt/rOPjva5969zO5emtXGmn+BelKqtrxU/XuTzrn/9HPtO7J/5P2O2f7s+xhdufDp6Zvbt/cLxa/bJvlr/F2bxZ+ff53Fi4h5W/ZfR5mm2eeOjOPbyix6fnR9p29udfah7F9iTnb9MrvHW9/TPfBHN7bVrON/XO9+r+gMAnIHiZEvOaXEiSdgkZ6E9wIp8w4zP5DNqsp+MnV1+wmz9Zlt8QRfseP2Q6L5x5t4vtY59qHmPEv3omOm3X65mDbmIs8dLmWO07Tbu+7j/B98VBv85Oih5Rp1/sn8z/2rGOOn+yuzLxq/YFz1ehIMPtf+GGLmNd87fI6z6z8OLX2+89LNfuHB9Z/Z6en6i+NZ9aozbPlv8J+cvlSfri3zIB9uc9ly39h5Xezvn+1Of70fOFwCAx8sXJ5Bfnh/NR+rnPajkMvaKKvia1DhIHl318cfDzMUrYgTONwAAaChOXhy5iO1XfK/CR+vXvjJrHi/bVxGv6jN4PjUOkgf0/hXoCxf6H0UtQJzCjfMNAAAWihOAhPHHIRorDxd5eNmxGh5AX4u25+Nj99VpPvF/3O8KcL4BAK4FxQkAAAAAAFwCihMAAAAAALgEFCcAAAAAAHAJKE4AAAAAAOASUJwAALwA8tvEZv9Im3/Qf+Tq/6AfAOCrQXECB/QfNtvbtl+vKb+FRv4GQGs3fbffYlMeQXacHqvpfwgsfxi5+u3jeURYxj/S5vvnSv6Lfu0s3Eff287sDGqZN1bHSHr+3fE31P7W8xzsd5Y/Unmyvit3dGlnaO1skJ/OQX4CAAvFCRwov1pzuODrZTt+xfWn77/VS2KtOOlykdm/BVH73RL+r2ZtD6tfgcs/x3s07TIu/y/Jvq+385Z9B8Dzu4zXZ1//scns/EvbPs75GzB5cdLnt/ljNb8UvPXFPskn2l9eP29eC/npPshPACBQnMBAu+z7dy/s5W3JHieu3KxRKAm/rDF7qBS8sbDG7PK/Elz+z0Ofl/r/0yLgeK7k/OtCQ5/RNi4+/9JWeEZx0tuUTQv5pbBSnBSi+Ivm1az0AR/yEwAIL1+c9Mt3+4pbpV8uNREFl6++0NqlJONvmOSVyTPqxarG64u/6ni7dFtyb/LDV+4W15e55HN22TZ5/DiZyUVH/QDK1rP67W27bWat4pNbf/Hf77+0teyPj43+tfrKmBHt42H8HRfXbH8L2f7N9Beiy3/qv+R86D59joaNwRnWfm3fcf6mo7R761Sb6hy5/itE/u/+UX0nj+17iOz3+lrkrO35wZwdoftrbLf2WZ9n51/aCnWPnfVn/sryRyaXtoK3/sGeYKzX14P8tGHWmOkvkJ9k/Ln8FK3v9QX4LFCc7Ae7J4SaiLbk4120Nom2z8eELWTyjOjhMMhLUhKd60XR7Vldf8VWS/Y48eVj0tZ9Zgnd02+QO7qK7WU+8ZM8AGSN0q7n1Pu/f94eHJ5+Wr5/nuyXJdvfbP8y/YV0Lz3/Jedj/zzxT4b1n/bHvr6Vb3rasUOfW/uK/hkz/8v8Wlb7n5h/Rma/7hsxPBwdXxWKT/wzJ/5TKNuy8y9thWivZv7K8sdKfhG89T37ZrErceXJyE++PNNf8PyTyfv+vWZ+ytbXfQE+ExQn2+HWybMmQZUcJJGI3CacKAEJmTyjJZuevHx5T0b2klxd39q9t80ujORxsvJ4sP6tn53k7Ol3kNu1VFufd1zfotfxHhxa3yYf96bZHO+Xpe1f3P9s/ER+8vyTybPzkfknw/OV3v8svvRa2k/l/8v+rpzvjJn/nzH/jMx+3TejxdnNlhs69u151Hj2VX8s7o+07eMcP8785c/f9c3k0lbw1h/mmvhB0LFpZdm+V7nVVbX1ued66HWy89fk5KfIPxmer3QMZPGv19J+Kv+vYy7SX9oisvV1X4DPBMXJQnLQCcAme2+8JpOv0i6IW3IrmMQ1S7ar60f92oUQX0xZcpzJowfB6iVkcceptn6pjGs2HTffCsrH+lKx+rpjK+uXfyHa3yW7E/33fo5/Mrm3fu236J8MLz76PuU6dV1uMfXXn5WftXxB/xmZ/x+dvyDnQe+fzJfZL20rlH0qY1qsHXOYt2eufXXP2nhv/6LHkY4Tzcxfs/mLvplc2gre+tb2bO90bOr2lT1x91K1kZ+O/snkbnyaPfzS+WnRJwCfDYqTheTgJ5tRFiW7TH4WmU9fsjVZOpd+YXV9LwnX9uCi3+V13HjR6TZv3pZQtVxdWophTwL9NG6iVm3e5e/ZZ/e4Xm5aN+Vrz/5HsPubx1eu/9A+8aHrv2392fmY+SfD819++Teb63mUuLj99/ebD4ou7cditvha0H9G7v/H5s/I7Nd9ZzQ99ZnrPp/Z6Nqnxnv757UV9CNRM/PXvr+6rfpErx/Lpa3grW9t9+zVRLnW08Pi7qVqIz8d/ZPJ3fg84Z8Mz3+Xyk/J+rovwGeC4mQxOdS2W1JryaW3F2qymlwAmfws9pKNLkxhZf0yZ3TBtPGj3fuvEnYup6qfJG9zabfPvX+d20nE1saZfoKbqFVbX6vrbC9P+bzrXz/HvhP7z1x4Ge7+Bjpk+g99Hf9k8ux8ZP7JOOhfdbD+H/0xxFeV//nj1+83bjrU8X/8WduKHcvne4tLzz9z/4/7v8/j+P8eMvt13xnip2KbNz46h57/Rv83uT6bkX613Tkn3n7ssiR/ZHKNt76nf+aLaG6vXdNie4wv3UZ+Ovonk3vxqeMp80/GQf+qg/X/6A8d/03+dvkpW1/aAD4bFCeryUGSQJA8W4Iu8g0zPpPPqMlmMrbOnVw+s/WbbfMEbsfri7j7xpl7T6od+9DRcwntEpAEHuu3X75mDbks9TzVhqpbGyPrjrbdxt0uEm3DwXeFwX+ODkqeke1vYbZ/M/1T/yzKZ+cj80/GECNlnJl/Gl+i/9a2990/5/rXtuDyF2b+H2P8Nt6Z/xFm9md4588bL/20n2q7Fx8m1yztj5bbPvWM2j5b/Dn6D3uZyZP1RT7ks21Om5dae9NraCc/Tc/HTP/UP4vyV85Pj+QHgKvy8sUJbMk7KW4+ko/Uz3uQyGXgFVWvBv75HNR9Sh4tfMU1Rh6RXkyTn64L/gH4nFCcvDiSqO1XTK/CR+vXvrJpLrd64V3XZ+8J/vkc1H1KHtD7V3kv/IWKj6IWIE7hRn66NvgH4HNCcQKQcPixhsWLTR4udqzmK1yQkX9exf6vRNuz8TH36jSf+D/udwXIT3PITwCfD4oTAAAAAAC4BBQnAAAAAABwCShOAAAAAADgElCcAAAAAADAJaA4AQD4BHh/E8HCP2g/cvV/0A4AACMUJ3Cg/frF8TKXX78ov8VEfkd8azd9t9+CUn8jihmnx2r2X2O68LBy9dvH8wixjH+EzPcP/rsufW86szOkZd5Yvcfp+XXH31C/Vreex+Dvo2TnP5Un67tyR5d2BtZim/xyDvILADwbihM4UH714vBAqJf1+BXbn77/Vi+ZteKky0Vm/5ZC7Xd7VPxq1vaw+hW4/HK8R9cuw3+XZN+X23nJvgPg/S0OGa/Pbv3VqvK4T86vtO3jnL+BkhcnfX57/lfzQ8FbX+yTfKD95fXz5rWQX+6D/AIAz4LiBAbaY6F/98Je/pbscePKzRqF8rAqa8weOgVvLKwxezzANdHxXv9/WgQcz4WcX11o6DPWxsXnV9oKzyhOepuyaSE/FFaKk4JXpNW+wbyalT7gQ34BgGfx8sVJv7y3r9hV+uXk/TiAXN76QmyXmoy/YS7HTJ5RL2Y1Xj8cqo63S7tdDk1++Mrf4voyl3zOLusmjx83M7noqB9Q2XpWv71tt82sVXxy6y/++/2Xtpb98bHRv1ZfGTOifTyMP7m3hdn+FrL9m+kvRI+Hqf+S86H79DkaNgY99N7vbeqx669/9E9G5L9sfT3HvRz94++Ph5yV/Xyb2BfqHjo6W/vk8372kvMrbYUaY876M39l5z+TS1vBW/9gTzDW6+tBftkwa8z0F6ovHNlXzy9H/Xz/AMA6FCd7YukJsSbiPXm1pHVIbioBtc9xQsvkGdHDY5CXpCg614um27O6/oqtluxx48ubz/cHhepjZRpPv0Hu6Cq2l/nET/KAkDVKu55T7//+eXuwePpp+f55sl+WbH+z/cv0F9K99PyXnI/988Q/M6S/1r/qsc3f1+992j7Gdlhm/svW133vYddfxcdp/fXDUc2jKXvgn5nuvx1lW3Z+pa2g91kz81d2/lfyg+Ct79k3i73q+8CH5BdfnukveP7J5H3/Pmd+2cer/TkzHgB8KE6S5FU+12RjL4fJZ0smz2jJbvxq0lHek6G9ZFfXt3bvbbMLJ3ncrDw+rH/r5+jyc9oHuV1LtfV5x/Uteh3vwaL1bfJxb5rN8X5Z2v7F/c/GT+Qnzz+ZPL/c5/7JyOd35I7PZ8z8t3L+HyE7H7pvRouTmy03dOza86Tx7Kv+EP+e0C/y48xf2flfyQ+Ct/4w18QPQs8BR1m271VudVVtfe65Hnqd7Px4sU5+6f7JyOd35I7PI555vgGgQ3GSJK/6WSUgm7i88ZpMvkq7YNrDxF4Ms2S9un7Ur10ocaLOkvNMHj0oVi8xiztOtVU/Vd+NazYdN98Kysf68rb6umMr64+HQrS/S3Yn+u/9HP9kcm/92m/RPxnZ/K78xOWf+W/FvgzRR/tf5lv16QrFz2VMi5VjDvJ87tpX46WNn51Pq1/0iJ35azZ/0TeTS1vBW9/anu1dzwFj+8qeuHup2sgvR/9kcjc+zR5eOr8s2gQA56A4WUiOuk8ki5JlJj+LzKcv6XrxOI+Gwur63iOhtgcPhV1ex40XpW7z5m0JXcvVpacY9iTQT+NeFKrNezx49tk9rpej1k352rP/Eez+5vGV6z+0T3zo+m9bf3Y+Zv7JyOZ35Sd8nvsvt+8RfJ+uP36Epqc+M93+mY2Z/zxfRv71ioPCzF9tLu9M6vVjubQVvPWt7Z69mihXenpY3L1UbeSXo38yuRufJ/yTkc3vyk/43Lfp/PkGgBGKk4XkuLfdkmJJlDbptK9Kxcksk5/FXtLRhSusrF/mjC6oNn60e/9Vws7lVvWT5G8u/fa5969zOxedtXGmn+BeFKqtr9V1tpevfO6XV/kc+07sP3NhZrj7G+iQ6T/0dfyTyfPLfe6fDOs/iY8+/3F9659hnGPf3H/z9W3/s+z7ofTV50P3ndHmabZ546NzFPrP+FefrUg/z+8FHQ8HWXL+M7nGW9/TP/NFNLfXrnHPh2ojvxz9k8m9+NTxlPknw/rPnm9vfTfOZNxB/80fqn8d7/gHANahOEmSY++3JaEg+bYEX+QbZnwmn1GT3WRsnTu5vGbrr1wAdry+yLtvnLn3pN6xF4H3KNAX2Uy//fIxa8hlq+epNlTd2hhZd7TtNu77uP8H3xUG/zk6KHlGtr+F2f7N9E/9syifnY/MPxljjNz2anicOPo5sR49HoSZ/2br23nuYXY+Mrzz442XfnqfavuC/6bnN4oP3aeeMdtnix9H/yGWMnmyvsiHfLTNafNKa296De3kl+n5mOmf+mdR/pnzyyPnGwB8Xr44gS35J8XNR/KR+nkPGrmMvKLq1Xhr/3iPl1ek+jl59PAV2xiJIy8myS/XhfwC8JpQnLw4kuivmpw/Wr/2lVFzOdYLkwut8Nb+4fHQqH5OHtD7V4Ev/IWGj6IWIE7hRn65NuQXgNeE4gQg4fBjEYsXozx87FjNV7gUI/88w34eD+doPh8fc69O84n/435XgPwyh/wC8HpQnAAAAAAAwCWgOAEAAAAAgEtAcQIAAAAAAJeA4gQAAAAAAC4BxQkAAMAbs/KPr/mFBkeu/gsNAOD5UJy8IO3XM/ZkP/6Rq8cvgejXdl4Fbf/+61fVb3ipXEj/cX+O+q3sX7dzfX/lt+GEfxviCbGyyj36rzLzX/u1pabtDR6Qb2nfW7MSf6+Ml2O8MyX9tMwbq30cx6f8Ritv/A2VP2o+DPKd/NpePXbQL5Mn67tyR5cz+Yb8fpR7kN9v65LfU1bi7y2gOHlByq9mdC9HU7TcSw3mCyV/S2R//ZWVF/wbEdWfC3rN9u/e5Fh9YvZyn+uJvspi5j2Su+e/V7m8nnFmn5U/vhL6rLS4if3j7YGM199t0WcyK06kbR/nnNm6b8He2/llbpknk2u89cU+ycfaX14/b15LWYf8voaOJWk74+tVyO9vb9+Mz5jfKU5ejHYY/YP3rOB7xkF4K2b2f+XL617anKO/osfPI1whZj7y8vpoPuPl9RnQ+ab+f+DjKC/Jo0afternbZ44Pt+mOOltyqaJXNoK3vpiny4moliM5tXM+pDfj7Q5R3+R38nvHm8RfzMoTm70qnbEfvUlSyKrScajJk61tk4MMm8LDl+3dsjUHEEgznSMgu/on2Mfq79df5ArWb98W0KUPmK/L7fJdG3/CjP73cuz+OTWJvr//ousNeow2m+TXa5f5J/CalxF+1fH7+v6usX+b+1aV2+dFf29+B1103T/zvQXsvif7Y/g2bVyeR33d+w/s3+XB2MLo+4bzhnq8j6Hv7+RbzXr8S1E8bdCtH95fM7lzyDb3xlyfvb9D85x3QcTs4Vu3/hZ4ieOz6MP6h4661e9nLWrbDJ/0SGTS1vBW/9gTzDW6+shZ82TuetveyLxTX7311nRv41rfWS+UTcN+V0Ydd9Q9s3W9/f3Wvk9818ExcmNujFbchBHeglQgtC2C5k8oo4LLoddXjZ169MOlDo826HILmRJRFE/9/BKYCm7mj69n/bfLlf2WHn9LLaowBW99Pxd3u3V4+38s/3L7Ld6FsS3ZT7ZB7nAdALWc57Vz65rx9d1jV4eWfKY7m/g//J5Zk/42ep/m1/abPzufdQYj8g+2aNoX7P9EVz/2Etxp+m/+0/Zb/23Yn8h279CeHEG6/f9jc/PPibw/yP+W2G2f1l8rsTvI6zsb8YQQ2oeTfGpn7O6fTvK923uUZcoz9V9c9av/g/23p+/6VT0zeTSVvDW9+zz/CBU3wc+JL8f5dq/0fmY2RN+tvrf5pc2L7/VPmqMR2Sf7FG0r9n+CK5/9NkcIL+v+C9jxX8RL1+ceAmtOk85M2sXMnlE26xjMI/yvplWZ5s8ImpwBQG6y03Q+JdPXz9LRPaw1fFqjASv9r8e48qVHWf2L7Pf86P2Sber6RRdomf0y/yz97/NMRDZNzn0njzzvx1n7VnXv68b+mSyN4XIvtX4F/T+HNqtf8L4b/bF8m7fiv21PbBvl3t7layfnR9pW/G/cMZ/K8z27678oOTSdi8r+7uKPsc6d4gNXj7x7NOPhzP6RX6O9rPK3Pm7vplc2gpuftVzTfwgzOJ0ZkfBXV/FbJ97rodex/N1nWdbx4vF5jObH1tc7ET7ZHydyb34sTrpcdaedf37uqFPJntTiOyb5QcPvT+Hduuf8Pw0+2J5t2/F/toe2LfLvb1K1nfHOPav+F8447+MFf9F8J2TGzr4bYJ0E8dG6ZPJ9Tozhnm8wAoOpxecHiv93MPrtam5vODTB6HJR780tsPvHa6Th2+2f/uYBfvvvbxcGxf1y/xT+sz2X5Mlj2wve9uYPIb9MHM8S38dM568sKq/JdufvZ83fx1r1yz+2OJ3Qadn7Z83T7a+u79ljLF/5v9H/JeR7Z+rf5YfTPxmSH9tn4xd2d9VSh4oY6qv1fmQ+bz7wrWv7scWf2F8HvXz8lvBi4ddNpm/6JvJpa3g5ldj+0yXQhSnK3tCfpe2MT70ZzvHs/SP9k2zqr8l25+9nzd/GL/k9xX/Zaz4L4Li5EZNLnpjgkCLkruQyVeQjdPzzIJf+tuLwOIdQosbSG5wqWRW5+2JqqAPgifXuIdLjVk5fCv7t2K/t3/a/m5X97l3EZ/RL/NPYbb/Gm+vMnnmf2kT31gfPUt/HTOevDDTP4r/lf0Z2u38Ttzkl1c/H+XzM/av6rGqsz6fC+enEPn/Uf9l5Ps3j8/V+L2XzL+674ym56az0W/mg9R+x9bIfi+/FaL9rLI6l7G/+kSvH8ulreDmV2O7Z68mOkueHhZ3fbW//Qx0nVbiv85760N+9+WFKL9oZvrH+eGx/OTGb51zi29Xp/H8P2P/qh6rOqv13f117I/8/6j/MjL9dV8LP9alAtGTa7zkpsnkq9h5suCv8sSGMmd0wIVZIOn1q35b8NrgbnNoeTs8kf7e4dL2Z4dvdf9W7Ld+L2if9APeE+bBfvHXon6ZfwrPSH6RPPP/3q+O/fuWQM1ePEl/mX+2j5F9s/jP9mfo6/knu7xkPmWfPh/l86P7N4uhbP3s/Axtzhoy/73+22XVj7dxp/dvHp+r8XsvK/u7Qpun2e6Nrz7wfBrZt/UVuc5tkX6RX7x42GUm/mUf93hI5BpvfU//zBfR3F67xl1fxWxft6+TxX/77Mdu69/mmsXjo/lhJg/jx/UD+b22qT3d51P2Vf+p+R/dv1kMZet7+1vXMfZH/pf57/XfLtvO/TH+cv9F8J2TGy34i2MVjvO8Q63J5BF13GTtleA/2KDmmAf/lnz02ErvvweYYPTrgbnJzOFw19jkrkzZunL4sv27y37RTx3Iuk5tb2PkQI/r39b5fla/2D/7+GD/Q/03e++SO2v1GPCS6/36a8ZzsKa/jD34OPT/uD+pf5LLq39WY9Xa+/p37l/pc8gPRj5bX+bPLq+C5//S/oj/ZO7o8hKi/XPnd/JDJH8G2f7OGHLjZLz00/tU2xfsW9n/YbztU3Oc7dP2z9N/iKVMnqwvcsmlek7d1tvHuKrt5jyOsmR98vu2jsQQ+d3GU3b+H9m/0uer5/fMfxF858RJeOJMmxw/K6vJ4yPwDtcZVvbvI+2/enw96n+AtySLz88SvzUPJJdyfTwsXtyvhuyzlzPJ7zHkd/isUJzUr5z4VeBXONCSKK9qy6PJM9u/j7b/6vHF5QVXJovPzxK/NQ8kD2ix5apfSPpIagHiFG7k9znkd/is8GNdN7xvq3GY34dnJM+r79+V9ePygiuTxedXi9/22B4fu69O84n/44BXgPwO8HwoTgAAAAAA4BJQnAAAAAAAwCWgOAEAAAAAgEtAcQIAAAAAAJeA4gQAAL48K/84mH+QfuTq/yAdAL4eFCdwoP16xH4ZjX+k5/FLKvq1kFfB2l/btl8PKX545HfYn7FfHlTd/xsX8t8YH0f9VuKn23kuvtq+mL16gwfmvfpdgWef38+Gd4a88yv9tMw/f92Hcfy1Isgff0Odj5pvgvNs805h0C+TJ+u7ckeXFkNrsUP+PAf589q8ev78KChO4ED51Yju5e1cOvdw5nL5CKz9ze7xK64/ff/tbj/ca3/9lZUX/BsI1Z4FvWbxw+U65xln5lnn9zOx79stPrPvAHg+lvH67NdzuPWL4+/4HZro/NZ9CfbWzi9zyzyZXOOtL/ZJvtP+8vp581rIn+cgf7495M/PB8UJDLRk5SemZx3OZySKt8Laby/vZ8Dl6svv4b0u14+Gy/U+9Hmu/x/4MMp7cv71w7r6cZsnjr+3KU56m7JpIpe2wkpxUohiLZpXY/uQP3PIn28P+fPz8fLFSb98tq84VfrBrEHtHl7z1aF6yGX8DXMQMnlGTaxq/PhVqJbc2uFpcnsZrK4/S5TR4RQf7nM7faz+dv1BrmT+/nT7s/3Tffb5N7wL09pvL1tLX1+1OY+NU/YHCbD2MXtT17q1yfjffxFbR51n86/4ZxhvdJ/FjCaKn3bGZH5ft3D/Fy7Xo31j/+z8zPQrjL7dcGK4y/scvn02/+ixxz5HHY46FiL/rxDlj66/6uvE/yNk+zdDcvW+v0GcVj87Olv75LPERxx/o08KdY+c9Wf+ms1fdMjk0lbw1j/YE4z1+nrIWZLPTT/y5zDe6G59FlF1dWyb5afu3+0cbJA/3y9/Zv4DH4qTPXB6sNZA3Q6Hd9HYIJVDaS8jIZNn1ANmEtpBXoJedDYXwur6nq2D3Dmcu/9Ucm369H7Vn1au7LHy0f/9YIteev5s/+z80t+/fPO9tsh8hzET+6z95bMeb/Uf2tU8BdnbYk/zS9FltDGbP/OPXdeOr+savTxSX87iK9r/GutNPtLiYR9v/a/WEb+JTdGDKtO/EF7swfrdvjh+9zFOTIhsJX5W9PeQGNNr7LJNfy2r/QNdz7KyfxlDjARxWnzm5wTZH4WyLX7cHf1lz5Ew85c/f9Op6JvJpa3gre/Z5/lBqL4PfEj+7PZoH9p17fiZTzWpLx253l+xodnZ+g1nY4D8afuu6G9Z8R/4UJxswTNLjjWYbHKZfLZk8owWzMfDPsp7sNtLYnV9a7crN4cqu5y9RFX13daxyaiOV2Pc/VFjsv2zvijY/RQ8+z2bNen6if3SpvH0KHj7qPXr8zadokfGoF/in2x/9v7lctJE/p350pGn+x/GXybvczb9ex/PJ7U909/TNVk/ix9py2JG443f2yf6R8zyx6r+97Kyf6voONVnQ2zwzotnX/WHnJ8T+kV+nPnLn7/rm8mlreDmDz3XxA/CLA49O7KY8/yr52n2kT/ruMyXjtz1r9Ipjl/yp+2b6e+x4j/woThZCG4dYPrgRuM1mXyVIYF5B89JZoXV9Vf6eYfTbVNzeYdTJ4omV0l5Z0uOjl5nk5O+lKS/vXgi+5t9fb8t2fqZ/bW/5wOzx4V7L9ds/pl/sv0pfWbxp/FiJZO7/tX77/hXn9GVOZ+lvzdPtn4WP9JmY0azGj+Z/h6efpnc03+G7KfWX+bL/CdtK5Q4L2OqL50c7j1GXfuqv7f4CuPvqJ93fgszf83mL/pmcmkruPnD2J7tXRSH0Z60/SN/DmMr5E+LN0+2fhY/0mZjRrMaP5n+Hiv+Ax+Kk4XgHg5DILMXgZDJzyLz6UM8Sw6r63tJyuIeNPfw2eQ3Xk46UXhyjfb93qbGuHKzR/Xy0InH8VVkf3TRd/l8/dR+Z36rv3DP5boy/8w/2f4UZvGn0bquytP9d/Ytv1x7fJbPz9C/6uHsWbb+SvwWdMxIW+17In5m+keIfvfGv+57D5n/dN8ZTU8dMz2mZza69h3ir89l5dJW8M5vYeavNpexv/pErx/Lpa3g5g9ju2evJjornh613YnPUe74V/nD86U+C2fin/y5tSmd3PipNm9yd87x/D1D/6qHs2fZ+ln8SJuOGWmrfU/Ez0z/iEx/3RdGKE4Wg7u23Q5gSUQ2qGrgTxJQJj+LTbJZclhZv8wZXSDC7KDp9at+m//s4W9zaHnzf6S/tz/a/mz/2vq572f2N/+Na8ivwrT6t2R/xn4jF39uclmvYPe9oPek6lnHNZ3KnNn87XPsn2x/Cln8CV78ZPJ0/7PLVexV+un4LJ8f1X/mw2z9LH6HNmcNmX8lfmb+3+PWkc/yRxb/tv9ZVvZvhTZPs80b38+OHRfE39ZX5OJ/K5e2vd2JM2+/d5mJb/Hvvt+JXOOt7+mf+SKa22svtPghf3ryQl13Ihdm5zeSy/rkz7L2++fPFf+BD8XJanBLkAXBKQl4x4zP5DNqME/GriSH2frNtuTxocdWev/umw3ru/3gbjLjX3eNTe7KlK0r+3ewvTCsH9sv2DkkmRUG+0p8WPsS+8e5b3p87/LQ/yIvc20xWeep7W2M6Dib/yjfUPLZ/uzjg/gL9d/8fZdc739yufbParzSvfCI/qXP4Xwa+Wx9mT/LP4VxnT7/bH9X9C9El6twiBFtQxL/j5Lt34xRt3i89NP7UNuT+Gt98v0dxts+9QzbPm1/PP2HWMnkyfoi9/KZbuvtY9zUdnPePGz8kD/NePJnKF85X1fOn5n/wOflixOYJ5ePxks+Z/AuVEkWw+VzUfvfmhX/fCSP7j9AocZ58iiojxceDi5yDr2cQP4kfwI8G4qTF0cS6VWT18PFSf3KmP9VjjLn1e1/azL/6L4fAZcrPIMa58kDWmLtVR/aM2oB4hRu5E/yJ8BbQHECl+YZydX7tjHJunNl/3C5wnvSHtvjY/PVaT45/rgKNMifAM+H4gQAAAAAAC4BxQkAAAAAAFwCihMAAAAAALgEFCcAAAAAAHAJKE4AAODyrPzjXv5B+xH+QTsAfDYoTuBA+/WI/TIb/0jR45dc9Gspr4K1v7Ztvx5S/PDI77A/Y788yLr/Ny7kvzE+jvqtxE+3cz2+5NeYhn974Qmxuso9+q+y4r+vjHcGvD2Xflrmn5/uw3auR59KXJUiyB9/Q8V3zRfBebR5ozDol8mT9V25o8uZ80D+O8d4Po/6rZzfbufaHhXIf/CVoTiBA+VXI3oJz7u07uHM5fQRWPub3eNXbH/6/tvdfrjX/vorKy/4NxiqPQt6zeLn3sut+sT4cp/rib7K9uwtL2fhWefvM6H3MvsOgLdHMl6fXR0zWXEibfs4J6bqvgSxYeeXuWWeTK7x1hf7JF9FsR+1e5R1yH/rkP/u1/8Mr5j/XhmKExhol6X/YxHPSg73Xk7vgbVfkq5XrN0Ll7Mvv4c2p/kjaMHj8hGuELOveDnr81j/P9iDKG/J+dWxUP24zdPGjT59y+KktymbJnJpK3jre/kpitVoXo3tQ/7LIf+9D6+Y/16Zly9O+uW1fcWq0g97PZTB5TV8dakmdRl/wxzkTJ5RE7MaP34VqyXHdnib3F4mq+vPEm2UHMSH+9xOH6u/XX+QK5m/P93+bP90n33+De/CtfZnF3pfX7UVP83sK0zlfgKufcze1LVubTL+91/E1lHn2fwr/hnGG91nMaOJ4qedMZnf1y3ef+csOuus6N/GtT4y36ibxuYIaff3Ljt/s/0RIv+tEK2/Gr+PcIyvdRtkf/f9CeKs7oGjs7VPPsv+Nr+M+rx5caJiNpNLW8Fb/2BPMNbr6yFnQT43/ch/w3iju/VZRNXVsW2WP7p/t3OwQf5b57i/5+eA94fiZA/cftjqQdkOj3dR2UMih9peZkImz6iH3xzmg7wcOtHZXCir63u2DnInOez+U8m56dP7VX9aubLHykf/98Qieun5s/2z80t///LO99oi8x3GTOyz9pfPerzVf2hX8xRkb4s9zS9Fl9HGbP7MP3ZdO76ua/TySH05i69g/8vnmT3hZ6v/bX5p8x5ktY8a4xHZJ3uk90CT7Y+Q+S9itv5K/D7Cvn/K/3b/MoaHTRBnxWf+me7xs6Nsa3PbmPPzoI0jYeYvf/5+xjK5tBW89T37PD8I1feBD8l/3R7tQ7uuHT/zqSb1pSPX+ys2NDt7v5k94Wer/21+aftK+W/3n7Lf+g+uCcXJQnKtwZwddvXZkskz2mEak8VR3g+bvWRW17d2u3JzqLPLPUt0re8o12Pc/VFjsv3zLly7n4Jnv2ezJl3/jkTv6VHw9lHr1+dtOkWPlEG/xD/Z/uz9b3MMRP6d+dKRZ/tvx1l71vXv64Y+mexZIbLv7PnX+3Non/gvYrb+Sv57hOZru6dH/66g40zHttjgxbtnX/WHxP8J/SI/zvzlz9/1zeTSVnDPv55r4gdhFseeHVnMef7V89izVsjOUuRP136lX5937odBv+isb+us548WlztRnMx86chd/xqd9Dhrz7r+fd3QJ5M9K0T2zfKPh96fQ/vEfx7++TraB9eD4iRJrvWzCvBDYnDGazL5KkMCNAdXJ1PL6vor/bzk4LapubzkoBNdk292DTQfe3rp5OLKzf7p5Cj97cUV2d/sG5P7IE/Wz+yv/T0fmD0u3Hs5Z/PP/JPtT+kziz+NFyuZ3PWvuVyGeDBzPEt/u2ceq/pbVvc/859Htn4Wv7pvhPhf67/vzZ0+8ShxWsbUvXBysPcYde2r/t7yS/1/q98YX0L0yJr5azZ/0TeTS1vBPf/G9mzvojiO9qTtH/lvGFsh/1lW9bes7n/mP497dYKPh+LEO/wloNXh0H0imb1IhEx+FplPJ5NZclldvyWI+cF3D7p7+FWyrPOOl5tOdJ5co32/t6kxrtzsUb18dOJzfBXZHz0Uuny+fmq/M7/VX7jncl6Zf+afbH8Ks/jTaF1X5dn+S5v4xvroWfrrPfPkhZn+cfys73/mP498/Xn86r734Puk5wfdd0bTczvzZk9nNrr2qfFefEQx452/wsxfbS5jf/WJXj+WS1vBPf/Gds9eTRTrnh61nfznxoJmJX8UtK6r8ix+pU18Y330LP31nnnywkz/OH7eOP+5Op3PP/D+UJwkyXVo2w6/Dep6cCcJIJOfxSagLLmsrF/mjBKIMDvoev2q3+Y/m3zaHFre/B/p7+2Ptj/bv7Z+7vuZ/c1/4xryqzSt/u0yOGO/kYs/N7msV7D7XtB7UvWs45pOZc5s/vY59k+2P4Us/gQvfjJ5tv97vzr27x//sbHwJP1l/lkcRfbNzt+Z/Z/5b4+70+vP49f2P8tuj/Kvzg+674w2T7PNG99j344L4mfrK3Lxv5VL297uxEndl8Ce5s++J+Lffb8TucZb39M/80U0t9deaPFD/vPkhbruRC7Mzm8kl/XJf/H8VSZxd/DfNp+yr/rPmR+uBcWJc/jrITDBuwd5cDgkge+Y8Zl8Rj1Mk7EryWW2/ixB78lNj630/t03G9Z3e+LYZMa/7hqb3JUpW1f272B7YVg/tl+wc0gyLQz2lfiw9iX2j3Pf9Pje5aH/RV7m2mKyzlPb2xjRcTb/Ub6h5LP92ccH8Rfqv/n7Lrmz1ux8PqK/ZjyHa/rL2IOPQ/+P+7M6f3Q5C7P1s/h9lCw/zBh1i8dLP50HavtC/Mz0C/2v+9QzaPts8eHoP+SqTJ6sL3IvH+m23j7GTW0n/yn5hpK7Otjx5D9Dk8vYg49D/4/7szp/jzHP/vvzD3wcL1+cwHpy+ggkOdlHxyrehSzJari8Lmr/W7Pin4/k0f2Hr0GN0+RRwVdEY+QceWea/Ef+A7gaFCcvjiTiqya/h4uT+pU1/6ssZc6r2//WZP7RfT8CLmco1DhNHtASK6/60J5RCxCncCP/kf8ArgjFCVyaZyTnw4/FvfBl7HFl/3A5wxnaY3t8bL46zSfHH3eBBvkP4HpQnAAAAAAAwCWgOAEAAAAAgEtAcQIAAAAAAJeA4gQAAAAAAC4BxQkAAAAAAFwCihMAAAAAALgEFCcAAAAAAHAJKE4AAAAAAOASUJwAAAAAAMAloDgBAAAAAIBLQHECAAAAAACXgOIEAAAAAAAuAcUJAAAAAABcAooTAAAAAAC4BBQnAAAAAABwCShOAAAAAADgElCcAAAAAADAJaA4AQAAAACAS0BxAgAAAAAAl4DiBAAAAAAALgHFCQAAAAAAXAKKEwAAAAAAuAQUJwAAAAAAcAkoTgAAAAAA4BJQnAAAAAAAwCWgOAEAAAAAgEtAcQIAAAAAAJeA4gQAAAAAAC4BxQkAAAAAAFwCihMAAAAAALgEFCcAAAAAAHAJKE4AAAAAAOASUJwAAAAAAMAloDgBAAAAAIBLQHECAAAAAACXgOIEAAAAAAAuAcUJAAAAAABcAooTAAAAAAC4BBQnAAAAAABwCShOAAAAAADgElCcAAAAAADAJaA4AQAAAACAS0BxAgAAAAAAl4DiBAAAAAAALgHFCQAAAAAAXAKKEwAAAAAAuAQUJwAAAAAAcAkoTgAAAAAA4BJQnAAAAAAAwCWgOAEAAAAAgEtAcQIAAAAAAJeA4gQAAAAAAC4BxQkAAAAAAFwCihMAAAAAALgEFCcAAAAAAHAJKE4AAAAAAOASUJwAAAAAAMAloDgBAAAAAIBLQHECAAAAAACX4OWLk2//+NePX//634/ff/Hlq8g8//ffP3/8bGQ/ff/71l5kvtxS+//124+fHFkkn60PAAAAAPAZoDh5h+Jk7/PLnxQnAAAAAAABFCdPKk5WeMviBAAAAADgs1OLk/5Vd6E/oOuD+o9///j5jyb7/Rfp+/ePX/+pH/f//vH7Pv742P/2j01+sUd113/0gejvFS/VJ8qOWixs4+79zon4d8f4aSbP1q/y2x629Vu//3z/19AHAAAAAOCj+bYXJrfHqzS2x2575MqDtjxm5REsD/nSpgsbecDr8ftCFy9OIv1XipOhPSg+ZvJaeFj/q/kzuRDNL/smY77987cf/9mKS90PAAAAAOAj+dYeqn4hUR7k+sHbH8XH4mR4vNfxn+Pxm+n/1sWJVyjo4iOTS1thXpz0dr2/uh8AAAAAwEfyzX0wqwe5lp8rTj7H4zfT/32Kk7HtWJzEcmkrROvX/uo7LwAAAAAAVyQoTtTjXMmXixPnq/1XJdP/fYqTd/jOCcUJAAAAAFycb1KI6Mdr/TcO8ji+ozix/0aisK/jPKo/kkx/ke+fa7Hg23FXcbL5pfiy9+nzZ3KZp8soTgAAAADgc7L9tq6tcBDUw1c/eGfFyT624DyEr16czPTfC5LKzRfFJ3vx4IyvjN95ieSH+cu8av5MvjI/xQkAAAAAfAYe/jsn8jjW33kAAAAAAAA4C8UJAAAAAABcAooTAAAAAAC4BA8XJwAAAAAAAM+A4gQAAAAAAC4BxQkAAAAAAFwCihMAAAAAALgEFCcAAAAfzMovl2l/L6z/DSsQn8R//BgAPh8UJ5+I8Y9B9r8aD8/F+0v7P/+h/8Dl+12ETZfxwaLb/D/COddP2/dev22v6/m6j4jo/NY/kprs3ZX9t6I/xHhn2Mvt0k/LvLF6D1rMjXsifxA5zh839B8BVn/0V+bY5zIxXRj0y+TJ+q7c0aXF4Frskf8+BvIfnIHi5JMgh9O7tOC5lEJE+7kWJuov7NfPwWX9bKQQOax/ays6epdrk8dJUtvH5bxGvYAe2POV86sfTQfZJ/DfTH/w2ff1dr6z7wB4MeidX52fsuJE2vZxKs8IeXHS55e5ZZ5MrvHWt+dG+8vr581rIf+dh/yXQ/57LhQnn4SW1Pl2/lvTLtPuZ/u5tgWX+1tQE94ff97Wa0mvrn27JH7dLljvcm06+/od7Huny/mz8/jlnJ/fz365cTmfR5/H+v/TIuAYP+75L/uwzdPGjXsS5a9nFCe9Tdk0kUtbYaU4KURnMZpXY/uQ/9Yg/+WQ/54LxckNSVD9W3MNW+XXAzr5ykwmf4TZ4T7q3w9IT77tQpI+7sUkcpWE/PEquZcDebNZxv/+i+jS+qyunzHoZ8aL31tyaHK7d+1SUnMEidbuYZSUiz5jcfA2/hV9yvgyZ7GxrHtcv68ltno+tvb18e2/dn3dZ9ffJODM/1UejC3Yva0sXoRt7nFOeXxpHSL/F2b6j7pr/LMY8cjlPPPfavxl2D0Y4inZ/72fo7+v3znfFaLzm9n/LP/MWPWPh8TqHn/qbGpqDDhnots3fpb4bX6ze9LWtD6oMeCsX/UKzuNs/pqfErm0Fbz1D/YEY72+HnLW5XP3X/tv2z/yn4wdddeQ//T42s/R39fvrO/W1v9qUJzc0ElRAsFLcHKIbbuQye9BJ4yRFqB74Kp122E28tsYOXBaXj7bS6F+Npe/PlCDfNOv+EuSiCT60rayfkbtP0nWsu6uU70Qu76iY5awJKnrfnVuZ0/FZ2/tX1m/2nD7789/tH6lj/av1lmPl7aCZ5+nv6uf0t/al/lf8JK3ZeUS07g2mXWqPYH/y+cV/Wsfx6cZEntHjn7I/OPJV+IvY2bbyv7vfaf6+fEt/WaID/Ue77LE/mf4Z8YZ/0S0eGs66nk0xWfenaTt21G+nRUH1p/2nAjV/1F8uPM3nWp+SuTSVvDW9+zz/CBU3wc+JP+pz2o/V/SvfYIYmCFn98jRD5l/PLm3f3Z/Mma2rez/3neq333578z6X42XL068w10330lwUbuQyR8hSlrZ5SPBPSQvNZc3r05O7vhyCCWRqQNZ7a/tbUz0eI5siWiHMe7f5N0H2v7y2bv0PLRd0haNlfa39q/EVJ3nrz9//P6HbW/jh8QfJD7PvnR/k/gqnzP/7+NUrOj2Xe7osoL4Qj7rPcv8Xz6v6F/7BH5dwdPDkvrHkWfxJ20zmv1+/5X939tX9VPxJW0zZuc3s/8Z/plxxj8ZbR/aGdYPcLHBe5R79lV/nTi/wzjHz7P98ufv+mZyaSt46w9zTfwgzM6pZ4fnP91vxX8r+aO2O+djkDu6rFDXJ/+ptnwtTbPf73/m/Czrp+JL2iLOrP/V4DsnN8bDPCbAFrg3uUPpk8n1OhESbHrsIfCDA5cdiPjwbvIa/OPajbZWdrj0+j2BdR9m60tbxuBnc7CrzLlUC976HlG/btOx74p9j/q3xKbEkf5/sflR+7L1s/gqn2f+13hzaVbnsegEbs9J5v/SZ2VdLw7OEJ1fTeaflb1obc87X6trnulb+y36MlprJh/O3xP8I/11/MjYM/7JKOe7jGl7oWJ4m8+7T1z7asxv+UWdjT7Gt1/fg5rZfs3mr/kxkUtbwVvf2p7FTnROoz1x/afWWNnflfxR8ObSrM5j0T5uviX/nTnfhWqf+EbZubrmmb6136Ivz6z/1aA4uVGT4n5obwQHNUreQiZ/hOhw+8HbD6d7OGrC0pdXnDSyw6XX7wmsjamXU7K+tK0i82k/z5Kr9Pcudo1O8EP7B/u3xJSnu9jsjfcI7UvWz+wvn2f+13hz7bKi32LCtmgbtO5Vlvi/sKJ/j21fnhGdX83MP5E8iz9pW0XmE3+s7P/evqqf2aMZMj46v5n9z/aP5Yx/ZjQ9N52NfjMfpPY7tkb2R/fXbL/aXMb+6hO9fiyXtoK3vrXds1cTnWVPj9ru+U/Zu7K/5L8c8p/pt+jLM+t/NfixroVDI1yyONkCVa9b9ZDk6hwOrac9jJbscOnD0xNYG1MulGz9e7Djs+Ra5ckelzlnl7+e/z39G+llfa3He2T2hfubxFf5nPlf8BJtbT9xBiPq3Dcdim6DLYn/Cyv6N93v13HFxsg/M3kWf/egx6/sv7CqX+1nxrcHxW1ex/7Z+c3sfwv/aM74Z0abp9nuje/n3Y4L7Nv6ilyf/Ui/yC/efu0y8+iXfZT1MrnGW9/TP/NFNLfX7vlP27uyv+S/nBUbI//M5N7+RXG8ih5/5nyv6lf7mfFR/juz/leD75zcaJdfCQyFs/lZ0D96KGbMDvcewI7ue3LScqOj22ebIztc+kD2S6ONKZfByvoZ1a96vNmbleR62OPBR/PEebBBrfXW/i22e5eq9bUeb5nHznz91ieOr8LM/67tla7PYX+NfIWu4/Fym/m/yFfipzDqeY9+xzGZf+6SL9iiyc7XbP9X9bv3chai85vZ/wz/ZGTnY0a3ez5e+tlzvmLfXfun+9Qcb/ts++voP+x1Jk/WF7nOgTKnzYut3Ttj/tlrsjY/+S8/E+S/o3xVv0fyXxZ/XxW+c+IkNAkG71H42fAOx3vy0euvsJqcPb66fXBtPkP8vSWZ/Z/FP/UeSh4d9RH1Ig+Ts8g+h1/IIf99SV49/31lKE7qV4VMcbJVsV8h4D/68F49eUgheq9+X90+uDavfjln9n8W/9R7KHlAiy08tI/UAsQp3Mh/X5tXz39fGX6s64b3bdWvEuwffXi/evIgOb4dh29nO3yk36+g3yz+ru6/Z5Cdv692Ptuejl9Me3WaT/wfB/zMkP9yXj3/fWUoTgAAAAAA4BJQnAAAAAAAwCWgOAEAAAAAgEtAcQIAAAAAAJeA4gQAAAAAAC4BxQkAAAAAAFwCihMAAAAAALgEFCcAAAAAAHAJKE4AAAAAAOASUJwAAAAAAMAloDgBAAAAAIBLQHECAAAAAACXgOIEAAAAAAAuAcUJAAAAAABcAooTAAAAAAC4BBQnAAAAAABwCShOAAAAAADgElCcAAAAAADAJaA4AQAAAACAS0BxAgAAAAAAl4DiBAAAAAAALgHFCQAAAAAAXAKKEwAAAAAAuARvUpz89P3vH//3128/fnJkV+PbP/7149e//vfj9198+Soyz//9988fPxtZ9cd/i8yXWzL/efLZ+gAAAAAAnwGKk3coTvY+v/xJcQIAAAAAEEBx8qTiZIW3LE4AAAAAAD47e3Hy7Z+//fjP/qNHN7bHr/d4r49s8zj++Q81Vo335ccH+rd//PvH7864t6bbJ995aIi9K/bXYmFimzArTs75b5Rn61f5H//e1m/9/vP9X0MfAAAAAICPphYn8mj1vnuw8jivD+fb41fk9iv75bMeX/ubx/dHFyfa/vbYb4/81eJsb7+jOMn8l8mFaP5mT/dtK0T//vHrP8d+AAAAAAAfSS1O7ONXkz3OvYdu9HgWosf9R+DaVwulZtNbFyeZ/874N1q/FSe9XQpBbRMAAAAAwEfzzXt8Dx2WipPxQWwfz61P++7EjvO4/gji4qS1vU9xEvtvxb/CtDgJik8AAAAAgKuwFyfRv0FYK04mX/nfHvp6/uhx/xG49imb3qc4eYfvnFCcAAAAAMDFqT/WVR+v5gG8d9ge5/K4bY/l/p0PW3y0B/JEvn22j+uo/a3xig/9Y26Z/TKmyu4pTs76z8hlni6jOAEAAACAz8n+27pagXJ79Arq8bs/yCu3x295BEfy0m7k49y3Iuj7KK9zfHBx0vW7YR7yM/vd8ZXxOy+R/DC/47+ZfGV+ihMAAAAA+AzsxQkAAAAAAMBHQnECAAAAAACXgOIEAAAAAAAuAcUJAAAAAABcAooTAAAAAAC4BBQnAAAAAABwCShOAAAAAADgElCcAABcAPmbRfoPwlra34Py/2Duq9J8Ev/xWwAA+FxQnMAB9y/ZD3+IUv3F+tpu+m5/ULM8suw4PVbT/5hk/vDS+q086J5B1+/zPYLGP4J6v/5RDKzM/5n999Z033RmZ0TLvLHax+n5dMff0H8E1vxRWE12vlN5sr4rd3RpMbgWW+SPc5A/AOC9oTiBAz//YR4Q9TIfL/Cfvv/WLvfs8WPkInP/Cv/t0fGrWdtD6/cqj4t6gQcPxFW8onMVsX+2N7P5eVz47H65nYfsOwBeDHjxX87H/rhPzqe07ePMuSzkxUmf357v1fNf8Na3caf95fXz5rWQP+6D/AEA7wXFCQy0x0T/7kV2qWSPH1du1iiUy7OsMXsIFSL93vpx8dF8/OOi7On8u1qPzP+q6Hiu/z8tAo7+9+Jfn6E2Lj6f0lZ4RnHS25RNC+e/sFKcFKKzEM2rsX3IH+uQPwDgvXj54qRfTttX9Co9idakHlzu+sJsl56Mv2EugkyeUS9uNV5fplXH26XeknuT22JidX2ZSz5nF36T+/4pOs7koqN+IGTrHfTbx7b/NvvG8dJnt93ok/mvxYA/tmD3pqL8O1t/Lf702GOfow5HHQsf9biY+c+3v8WCniMjiu8+v+pb9Dx5/mZk8TVDzsIefyq2NdWHjs7WPvm8n63kfEpb4WnFiTrfK+dfWClOorFeXw856/K5+6/9t+0f+cPqWIjO9wpt366ZP7L9BYD3h+JkT0w9cdZEvT9uWtI7PG5UApNLKUqImTyjJufJY2pP3qKzeeCvrr9iqyV7/Pjy5vP9waH6WJnG1U9dLNI+7t8mVw+S5q+uU+Y/IfNFwV7C2fpdfz/+hjFBDBSZ9ok3vrCiv0Vi58hxnjRWHLm3f3Z/MkRH7YNdts0/xEzpH/jyLCvxldHibfOrmkdT9nT2IO/7ckPZlp1PaSvUuHHWn/krO9+ZXNoK3vqefZ4fhOr7wIfkD38Pi0z7xBtfWNHfImfzyHGebH5P7u2f3Z8ZK/sLAO8PxcmWnIYLqyRBlZxrslLJy16i3qWqyeQZLVkeL7tR3pOpvYRX17d2722zCyN5/Kw8Tqx/6+focrT6JfuX6Vc+Z/7bx2W+8HTJ/LMQf4XIJx7e+L19ov+MpnMcg4XUP47ctX9hLc0svlf9ey8r8bVKi8ObLTf0A1xs8B7lnn3VHyfifxjn+HHmr+x8Z3JpK3jrD3NN/CDMzolnh+c/3W/Ff+SPnKbz9fLHmfMBAO8HxclCctcJzCY+b7wmk6+iHy7uxXPiceYR9WsXQpzo08tzIo8eHKuXUNSu929lrpn/NN5cGm+ebP1Mf2mbPS6aj7fYEJy+mf4zVi78bP7MF71t/XHgjc/knn9niD7avzLfqk0rlMd5GdPO+jHHeI9y174aD218dj6lrfC84kSd70QubYWsOKmfk72Lzkm0J67/1Bor+0v+yGl7fsH8sTgnALwvFCcLyX24DAKZ93BYkZ9F5tOX2OxyXF3fe0TU9uAhscvruPHS0W3u46ReCFpuLsaNYU9C/fre7G1qj/zLZ7y8nvG4qPotXuh6/Ux/aYseF97+eOP39kD/jLbOOz0uVPxIW0QW36v+vRffpjG+Vmh66jPR7Z/ZmPnP82Xk36cVJ9Unev1YLm2FpeLEsVcTnWVPj9ru+U/Zu7K/5I+cy+YPd87z5xcAngvFyWJyr223C0i+uinthZr4J8kwk5/FXuLZ5biyfpkzeuC18aPd+68S3vynx1b9Nv/ZR0H73PvXuZ2L0NoY6Zc+LraLxs6l18z8J3gXWW2fXLzZ+qfiz1lD5hff7Os5Po30X2Fmo5DN78k9++3e135b3Hjzz+Jb5pf59nkc/9xDtr+674w2T7PNGx+dk9B/W1+RR+dT2vZ25xx48bjLkvOdyTXe+p7+mS+iub12z3/a3pX9JX/kzGwUsvk9uWe/G0dy7g/j5/6VNgB4XyhOVpO7JLEgebYHUpFvmPGZfEZNlpOxK5fjbP2Vi8OO1xd9940z934pdOxF4j4a1EU0029l/2b6FWb+k/m1/o2uz2F/jHzqn8X4K4zr9PnHvbm1f+/jV/RfIdqDbP675M5eRI8LYRrfQwzexgf+vZcsvmZ458MbL/10nNT2Bf+txN8w3vapZ9H22fYvOd+pPFlf5EO+2ea0eaO1ezHqx26TtfnJH6r9xfJHtr8A8P68fHEC88v1ClxdP7gf73H1itTHU/Ioqo9LHk4uEkfeFzrIH18X8gfA14Ti5MWRrxpdNblfXT94DB4XjfrV7uQBvX+VmIf2gVqAOIUb+eNrQ/4A+JpQnAC8KIcfZ3B460ufx8U52p6d+5Gar07zif/jfvB2kD8A4K2gOAEAAAAAgEtAcQIAAAAAAJeA4gQAAAAAAC4BxQkAAAAAAFwCihMAgAVW/vEt/2D9CP9gHQAAzkBxAgfaH10bHxP2j6nJ3xNo7abv9ltcyiPOjtNjNfuvSV142Ln67eN5BMFz6bG1FsNa5o3VMZqeH3f8DfVrc6M/uldlyflL5cn6rtzRpf2hv7WzyfkGAHhtKE7gQPljb8MDpT4Wxq8Y//T9t/pIWCtOulxk9m811H63R82vZm0Pq1/h1R8v0d95WOXR8V+VPa5u8Zp9B8DzoYzXZ0f/McXs/EjbPs75Gyd5cRKfv9XzWfDWF/vkPGp/ef28eS2c7yOcbwB4JShOYKA9Vvp3L+zjw5I9rly5WaNQLs+yxuyhVfDGAo+Xt0LHW/3/wEdRXMr50YWGjvE2Lj4/0lZ4RnHS25RNC+ezsFKcFKJYiubVrPR5RTjfAPBKvHxx0h8P21cMK/1yrEk9eDzoC7ldqjL+hrkIMnlGfRio8frhUnW8PRrkOxyFw1ceF9eXueRz9lho8vhxNZOLjvoBl61n9dvbdtvMWsUnt/7iv99/aWvZHx8b/Wv1lTEj2sfD+JN7m+3fcf2u32i7Zs2+u8bf8ciJ4k/v/d538ti+h5n/MiRW9/0xsSdUPzo6W/vk8x77yfmRtkLdA2f9mb+y87dyPgVv/YM9wVivr4echUNb2YOK0ZXzXYnsu2v8Sftm+gMA3APFyZ5Ye7KuiXpL0N5DoV0yPQHLpWMfE0Imz6gXzOTC2C8g0dk88FfXX7HVkj2ufHnz+f6gUX2sTOPpN8gdXcX2Mp/4SR4wskZp13Pq/d8/bw8mTz8t3z+fuOBn+7fHp5q/9R/trG3Bmpl90ica/6h9s/gT+7Ss9j8x/4xV/81o+3Gbo6Dm0RSf+DG7rS/jC8q27PxIW8HugzDzV3b+Mrm0Fbz1Pfs8PwjV94EPOd+6/2hnbQvWzOyTPtH4R+xb1R8A4AwUJ1tynT2OarK1yXvy2ZLJM1qyH7/SdZT3y8Be8qvre48c70GgyR5XK48f69/62bkcPf0OcruWauvzHh8gGr2O92DS+jb5uDf68SFtM2b7l/l3mGPiG43nx9DnT7BvFn8r5+8RVv23Qtunmy03dOzYeNZ49lV/SHyd0C/y48xf/vxd30wubQVv/WGuiR+EWZxm+17lVlfV1uee66HXCc8S53vJvlX9AQDOQHGyXWQ6kdrkrhOwTebeeE0mX6VdcO1h5F48Jx5/HlG/dvnHF1V2Oc3k0YNGPzj6mNwOd5xq6xf0uGbTcfOtoHysH2VWX3ds5eTjJdq/RV9Ej49CZl8hGv+ofdm+efJqc2CLh8ST1k/muzeWPEoclDHVV04O8B7Drn3Vp218+3+rn/+4e15xos5fIpe2Qlac1M/J3oVxtrAn7l6qtj630cmLYaUD59uMrSye70X9AQDOQHHiJFJ7weo+kcxe5EImP4vMpy+76eW3uL73SKntwUNll9dx40Wm27x524Wm5fZibAx7EuincS9K1eY9Xjz77B7Xx4vWTfnas/8s5x8vx8dr+PhYsK8wf7zcb9/q+Zidv0dY9V9G01PHbPfJzEbXPjXe82/k86cVJ9Unev1YLm2FpeLEsVcTxbqnh8XdS9XG+d7ajH2FNzvfi/oDAJyB4sR7PDjJvbbdLphykdmkWxP/JMFn8rPYR8Ls8iusrF/m9B5XhTbeXpbbrxI2j5NC1W/zn310tM+9f53buTStjTP9BPeiVG19rfjxIp93/evn2Hdi/8z/GbP92/UxvnDj09Ezs2/vF45fs0/21fq/MIs/O/8+jxMT97Dqv4w2T7PNGx/FsZdf9Pjs/Ejb3u7sQ927wJ7s/GVyjbe+p3/mi2hur13D+b7e+V7VHwDgDBQnW3JOixNJwiY5C+0BVuQbZnwmn1GT/WTs7PITZus32+ILumDH64dE940z936pdexDzXuU6EfHTL/9cjVryEWcPV7KHKNtt3Hfx/0/+K4w+M/RQckz6vyT/Zv5VzPGSfdXZl82fsW+6PEiHHyo/TfEyG28c/4eYdV/Hl78euOln/3Ches7s9fT8xPFt+5TY9z22eI/OX+pPFlf5EM+2Oa057q197ja2znfn/p8P3K+AAA8Xr44gfzy/Gg+Uj/vQSWXsVdUwdekxkHy6KqPPx5mLl4RI3C+AQBAQ3Hy4shFbL/iexU+Wr/2lVnzeNm+inhVn8HzqXGQPKD3r0BfuND/KGoB4hRunG8AALBQnAAkjD8O0Vh5uMjDy47V8AD6WrQ9Hx+7r07zif/jfleA8w0AcC0oTgAAAAAA4BJQnAAAAAAAwCWgOAEAAAAAgEtAcQIAAAAAAJeA4gQA4AWQ3yY2+0fa/IP+I1f/B/0AAF8NihM4oP+w2d62/XpN+S008jcAWrvpu/0Wm/IIsuP0WE3/Q2D5w8jVbx/PI8Iy/pE23z9X8l/0a2fhPvredmZnUMu8sTpG0vPvjr+h9ree52C/s/yRypP1XbmjSztDa2eD/HQO8hMAWChO4ED51ZrDBV8v2/Errj99/61eEmvFSZeLzP4tiNrvlvB/NWt7WP0KXP453qNpl3H5f0n2fb2dt+w7AJ7fZbw++/qPTWbnX9r2cc7fgMmLkz6/zR+r+aXgrS/2ST7R/vL6efNayE/3QX4CAIHiBAbaZd+/e2Evb0v2OHHlZo1CSfhljdlDpeCNhTVml/+V4PJ/Hvq81P+fFgHHcyXnXxca+oy2cfH5l7bCM4qT3qZsWsgvhZXipBDFXzSvZqUP+JCfAEB4+eKkX77bV9wq/XKpiSi4fPWF1i4lGX/DJK9MnlEvVjVeX/xVx9ul25J7kx++cre4vswln7PLtsnjx8lMLjrqB1C2ntVvb9ttM2sVn9z6i/9+/6WtZX98bPSv1VfGjGgfD+PvuLhm+1vI9m+mvxBd/lP/JedD9+lzNGwMzrD2a/uO8zcdpd1bp9pU58j1XyHyf/eP6jt5bN9DZL/X1yJnbc8P5uwI3V9ju7XP+jw7/9JWqHvsrD/zV5Y/Mrm0Fbz1D/YEY72+HuSnDbPGTH+B/CTjz+WnaH2vL8BngeJkP9g9IdREtCUf76K1SbR9PiZsIZNnRA+HQV6SkuhcL4puz+r6K7ZasseJLx+Ttu4zS+iefoPc0VVsL/OJn+QBIGuUdj2n3v/98/bg8PTT8v3zZL8s2f5m+5fpL6R76fkvOR/754l/Mqz/tD/29a1809OOHfrc2lf0z5j5X+bXstr/xPwzMvt134jh4ej4qlB84p858Z9C2Zadf2krRHs181eWP1byi+Ct79k3i12JK09GfvLlmf6C559M3vfvNfNTtr7uC/CZoDjZDrdOnjUJquQgiUTkNuFECUjI5Bkt2fTk5ct7MrKX5Or61u69bXZhJI+TlceD9W/97CRnT7+D3K6l2vq84/oWvY734ND6Nvm4N83meL8sbf/i/mfjJ/KT559Mnp2PzD8Znq/0/mfxpdfSfir/X/Z35XxnzPz/jPlnZPbrvhktzm623NCxb8+jxrOv+mNxf6RtH+f4ceYvf/6ubyaXtoK3/jDXxA+Cjk0ry/a9yq2uqq3PPddDr5OdvyYnP0X+yfB8pWMgi3+9lvZT+X8dc5H+0haRra/7AnwmKE4WkoNOADbZe+M1mXyVdkHcklvBJK5Zsl1dP+rXLoT4YsqS40wePQhWLyGLO0619UtlXLPpuPlWUD7Wl4rV1x1bWb/8C9H+Ltmd6L/3c/yTyb31a79F/2R48dH3Kdep63KLqb/+rPys5Qv6z8j8/+j8BTkPev9kvsx+aVuh7FMZ02LtmMO8PXPtq3vWxnv7Fz2OdJxoZv6azV/0zeTSVvDWt7Zne6djU7ev7Im7l6qN/HT0TyZ349Ps4ZfOT4s+AfhsUJwsJAc/2YyyKNll8rPIfPqSrcnSufQLq+t7Sbi2Bxf9Lq/jxotOt3nztoSq5erSUgx7EuincRO1avMuf88+u8f1ctO6KV979j+C3d88vnL9h/aJD13/bevPzsfMPxme//LLv9lcz6PExe2/v998UHRpPxazxdeC/jNy/z82f0Zmv+47o+mpz1z3+cxG1z413ts/r62gH4mamb/2/dVt1Sd6/VgubQVvfWu7Z68myrWeHhZ3L1Ub+enon0zuxucJ/2R4/rtUfkrW130BPhMUJ4vJobbdklpLLr29UJPV5ALI5Gexl2x0YQor65c5owumjR/t3n+VsHM5Vf0keZtLu33u/evcTiK2Ns70E9xErdr6Wl1ne3nK513/+jn2ndh/5sLLcPc30CHTf+jr+CeTZ+cj80/GQf+qg/X/6I8hvqr8zx+/fr9x06GO/+PP2lbsWD7fW1x6/pn7f9z/fR7H//eQ2a/7zhA/Fdu88dE59Pw3+r/J9dmM9Kvtzjnx9mOXJfkjk2u89T39M19Ec3vtmhbbY3zpNvLT0T+Z3ItPHU+ZfzIO+lcdrP9Hf+j4b/K3y0/Z+tIG8NmgOFlNDpIEguTZEnSRb5jxmXxGTTaTsXXu5PKZrd9smydwO15fxN03ztx7Uu3Yh46eS2iXgCTwWL/98jVryGWp56k2VN3aGFl3tO027naRaBsOvisM/nN0UPKMbH8Ls/2b6Z/6Z1E+Ox+ZfzKGGCnjzPzT+BL9t7a97/4517+2BZe/MPP/GOO38c78jzCzP8M7f9546af9VNu9+DC5Zml/tNz2qWfU9tniz9F/2MtMnqwv8iGfbXPavNTam15DO/lpej5m+qf+WZS/cn56JD8AXJWXL05gS95JcfORfKR+3oNELgOvqHo18M/noO5T8mjhK64x8oj0Ypr8dF3wD8DnhOLkxZFEbb9iehU+Wr/2lU1zudUL77o+e0/wz+eg7lPygN6/ynvhL1R8FLUAcQo38tO1wT8AnxOKE4CEw481LF5s8nCxYzVf4YKM/PMq9n8l2p6Nj7lXp/nE/3G/K0B+mkN+Avh8UJwAAAAAAMAloDgBAAAAAIBLQHECAAAAAACXgOIEAAAAAAAuAcUJAMAnwPubCBb+QfuRq/+DdgAAGKE4gQPt1y+Ol7n8+kX5LSbyO+Jbu+m7/RaU+htRzDg9VrP/GtOFh5Wr3z6eR4hl/CNkvn/w33Xpe9OZnSEt88bqPU7Przv+hvq1uvU8Bn8fJTv/qTxZ35U7urQzsBbb5JdzkF8A4NlQnMCB8qsXhwdCvazHr9j+9P23esmsFSddLjL7txRqv9uj4leztofVr8Dll+M9unYZ/rsk+77czkv2HQDvb3HIeH12669Wlcd9cn6lbR/n/A2UvDjp89vzv5ofCt76Yp/kA+0vr583r4X8ch/kFwB4FhQnMNAeC/27F/byt2SPG1du1iiUh1VZY/bQKXhjYY3Z4wGuiY73+v/TIuB4LuT86kJDn7E2Lj6/0lZ4RnHS25RNC/mhsFKcFLwirfYN5tWs9AEf8gsAPIuXL0765b19xa7SLyfvxwHk8tYXYrvUZPwNczlm8ox6Mavx+uFQdbxd2u1yaPLDV/4W15e55HN2WTd5/LiZyUVH/YDK1rP67W27bWat4pNbf/Hf77+0teyPj43+tfrKmBHt42H8yb0tzPa3kO3fTH8hejxM/ZecD92nz9GwMeih935vU49df/2jfzIi/2Xr6znu5egff3885Kzs59vEvlD30NHZ2ief97OXnF9pK9QYc9af+Ss7/5lc2gre+gd7grFeXw/yy4ZZY6a/UH3hyL56fjnq5/sHANahONkTS0+INRHvyaslrUNyUwmofY4TWibPiB4eg7wkRdG5XjTdntX1V2y1ZI8bX958vj8oVB8r03j6DXJHV7G9zCd+kgeErFHa9Zx6//fP24PF00/L98+T/bJk+5vtX6a/kO6l57/kfOyfJ/6ZIf21/lWPbf6+fu/T9jG2wzLzX7a+7nsPu/4qPk7rrx+Oah5N2QP/zHT/7SjbsvMrbQW9z5qZv7Lzv5IfBG99z75Z7FXfBz4kv/jyTH/B808m7/v3OfPLPl7tz5nxAOBDcZIkr/K5Jht7OUw+WzJ5Rkt241eTjvKeDO0lu7q+tXtvm104yeNm5fFh/Vs/R5ef0z7I7Vqqrc87rm/R63gPFq1vk49702yO98vS9i/ufzZ+Ij95/snk+eU+909GPr8jd3w+Y+a/lfP/CNn50H0zWpzcbLmhY9eeJ41nX/WH+PeEfpEfZ/7Kzv9KfhC89Ye5Jn4Qeg44yrJ9r3Krq2rrc8/10Otk58eLdfJL909GPr8jd3we8czzDQAdipMkedXPKgHZxOWN12TyVdoF0x4m9mKYJevV9aN+7UKJE3WWnGfy6EGxeolZ3HGqrfqp+m5cs+m4+VZQPtaXt9XXHVtZfzwUov1dsjvRf+/n+CeTe+vXfov+ycjmd+UnLv/Mfyv2ZYg+2v8y36pPVyh+LmNarBxzkOdz174aL2387Hxa/aJH7Mxfs/mLvplc2gre+tb2bO96DhjbV/bE3UvVRn45+ieTu/Fp9vDS+WXRJgA4B8XJQnLUfSJZlCwz+VlkPn1J14vHeTQUVtf3Hgm1PXgo7PI6brwodZs3b0voWq4uPcWwJ4F+GveiUG3e48Gzz+5xvRy1bsrXnv2PYPc3j69c/6F94kPXf9v6s/Mx809GNr8rP+Hz3H+5fY/g+3T98SM0PfWZ6fbPbMz85/ky8q9XHBRm/mpzeWdSrx/Lpa3grW9t9+zVRLnS08Pi7qVqI78c/ZPJ3fg84Z+MbH5XfsLnvk3nzzcAjFCcLCTHve2WFEuitEmnfVUqTmaZ/Cz2ko4uXGFl/TJndEG18aPd+68Sdi63qp8kf3Ppt8+9f53bueisjTP9BPeiUG19ra6zvXzlc7+8yufYd2L/mQszw93fQIdM/6Gv459Mnl/uc/9kWP9JfPT5j+tb/wzjHPvm/puvb/ufZd8Ppa8+H7rvjDZPs80bH52j0H/Gv/psRfp5fi/oeDjIkvOfyTXe+p7+mS+iub12jXs+VBv55eifTO7Fp46nzD8Z1n/2fHvru3Em4w76b/5Q/et4xz8AsA7FSZIce78tCQXJtyX4It8w4zP5jJrsJmPr3MnlNVt/5QKw4/VF3n3jzL0n9Y69CLxHgb7IZvrtl49ZQy5bPU+1oerWxsi6o223cd/H/T/4rjD4z9FByTOy/S3M9m+mf+qfRfnsfGT+yRhj5LZXw+PE0c+J9ejxIMz8N1vfznMPs/OR4Z0fb7z00/tU2xf8Nz2/UXzoPvWM2T5b/Dj6D7GUyZP1RT7ko21Om1dae9NraCe/TM/HTP/UP4vyz5xfHjnfAODz8sUJbMk/KW4+ko/Uz3vQyGXkFVWvxlv7x3u8vCLVz8mjh6/YxkgceTFJfrku5BeA14Ti5MWRRH/V5PzR+rWvjJrLsV6YXGiFt/YPj4dG9XPygN6/CnzhLzR8FLUAcQo38su1Ib8AvCYUJwAJhx+LWLwY5eFjx2q+wqUY+ecZ9vN4OEfz+fiYe3WaT/wf97sC5Jc55BeA14PiBAAAAAAALgHFCQAAAAAAXAKKEwAAAAAAuAQUJwAAAAAAcAkoTgAAAAAA4BJQnAAAAAAAwCWgOAEAAAAAgEtAcQIAAAAAAJeA4gQAAAAAAC4BxQkAAAAAAFwCihMAAAAAALgEFCcAAAAAAHAJKE4AAAAAAOASUJwAAAAAAMAloDgBAAAAAIBLQHECAAAAAACXgOIEAAAAAAAuAcUJAAAAAABcAooTAAAAAAC4BBQnAAAAAABwCShOAAAAAADgElCcAAAAAADAJaA4AQAAAACAS1CLk5++//3j//77v40/f/xsOp2lzvfXbz9+cmRwLb79418/fv3rfz9+/8WXryLzePFzNr6y+PHks/UBAAAA4HMwfOfk2y9/PuVxR3HyeXiP4mTvsxhfFCcAAAAArwnFyYvzrOJkhbcsTgAAAADg87NUnPSvSgvHPj//oeU3zONxkCtZfxz/+8fvarw8ln353z9+/Wef+6hf4z/f/6X6bON51A50/44+PPpfjSlxovxYi4Vt3Kz4mBUnp+LHyLP1q/yPf2/rt346NgAAAADgGqTFyf7wvz3upK09Bnu/+nC0cvV4tPL6eZPrwkIewHr+Lu8FiR5v55f+9vFJceKz6v9ZcTK0O8VBJj8bP1YuRPM3e/ref/vnbz/+YwpcAAAAAPh48uKkPuRM2/bQLw9W76GnH4+tr/lOhxrjPn7VmOxxrHUReV1fPWYh5lH/S9vefrI4SeMnkUtbIVq/FSe93YsZAAAAAPh48uLEa1MPVq94OT4u21fmR7LiZJt/4XG88p0T8HmG/4d2pziYydfiJ5ZLWyFav/anWAUAAAC4PHcWJ+rxmnxl25Nr3MevGrNcnOxFTy9UIOcZ/h/aneJgJr8nfihOAAAAAL4mC//mpBUi+nFXiwF5PG5y+U5Fm0PL2+M2ehx6j1/vOyHR47itHxc/wm6H86h9ZVb9v3+uxYLvx6g4mMnz+JnLZZ4uozgBAAAA+Kx82x+f5cE30B/8+8NeMA/D/cEqsvJIVH3cNfbHpyNTD0nv8VwfoWr++vjU4wtWR4oTl8z/tY/e3/L4V/7P4ieTH+Yv89r4mchX5qc4AQAAAPgcDN85+Qi84uMM7eE6fufEfrUdAAAAAACuz+cvTspX0W1xsn2l/d45AQAAAADg/fn0xUnh8A/iKUwAAAAAAD4dH16cAAAAAAAAFChOAAAAAADgElCcAAAAAADAJaA4AQAAAACAS0BxAgAA8Mas/PKX9mvwx98++eo0n8R/3BcAvh4UJy+I/Uvq4x+xfPwSqPOpP6J4NbT94R9xvJD+2R8ZXdm/buf6/s7+XlBb8/FYWeUe/VeZ+a/9WnLT9gYPyLe0761Zib9Xxssx3pmSflrmjdU+juOzFUH++Bsqf9g/aqwZ/gDuxqBfJk/Wd+WOLmfyDfn9KPcgv9/WJb+nrMTfW0Bx8oKUX73sXo6maLmXGswXSv6WyP76K6kv+Jfkqz8X9Jrt373JsfrE7OU+1xN9lcXMeyR3z3+vcnk948w+K398JfRZaXET+8fbAxmvv9uiz2RWnEjbPs45s3Xfgr2388vcMk8m13jri32Sj7W/vH7evJayDvl9DR1L0nbG16uQ39/evhmfMb9TnLwY7TD6B+9ZwfeMg/BWzOz/ypfXvbQ5R39Fj59HuELMfOTl9dF8xsvrM6DzTf3/wMdRXpJHjT5r1c/bPHF8vk1x0tuUTRO5tBW89cU+XUxEsRjNq5n1Ib8faXOO/iK/k9893iL+ZlCc3OhV7Yj96kuWRFaTjEdNnGptnRhk3hYcvm7tkKk5gkCc6RgF39E/xz5Wf7v+IFeyfvm2hCh9xH5fbpPp2v4VZva7l2fxya1N9P/9F1lr1GG03ya7XL/IP4XVuIr2r47f1/V1i/3f2rWu3jor+nvxO+qm6f6d6S9k8T/bH8Gza+XyOu7v2H9m/y4PxhZG3TecM9TlfQ5/fyPfatbjW4jib4Vo//L4nMufQba/M+T87PsfnOO6DyZmC92+8bPETxyfRx/UPXTWr3o5a1fZZP6iQyaXtoK3/sGeYKzX10POmidz19/2ROKb/O6vs6J/G9f6yHyjbhryuzDqvqHsm63v7++18nvmvwiKkxt1Y7bkII70EqAEoW0XMnlEHRdcDru8bOrWpx0odXi2Q5FdyJKIon7u4ZXAUnY1fXo/7b9druyx8vpZbFGBK3rp+bu826vH2/ln+5fZb/UsiG/LfLIPcoHpBKznPKufXdeOr+savTyy5DHd38D/5fPMnvCz1f82v7TZ+N37qDEekX2yR9G+ZvsjuP6xl+JO03/3n7Lf+m/F/kK2f4Xw4gzW7/sbn599TOD/R/y3wmz/svhcid9HWNnfjCGG1Dya4lM/Z3X7dpTv29yjLlGeq/vmrF/9H+y9P3/TqeibyaWt4K3v2ef5Qai+D3xIfj/KtX+j8zGzJ/xs9b/NL21efqt91BiPyD7Zo2hfs/0RXP/oszlAfl/xX8aK/yJevjjxElp1nnJm1i5k8oi2WcdgHuV9M63ONnlE1OAKAnSXm6DxL5++fpaI7GGr49UYCV7tfz3GlSs7zuxfZr/nR+2TblfTKbpEz+iX+Wfvf5tjILJvcug9eeZ/O87as65/Xzf0yWRvCpF9q/Ev6P05tFv/hPHf7Ivl3b4V+2t7YN8u9/YqWT87P9K24n/hjP9WmO3fXflByaXtXlb2dxV9jnXuEBu8fOLZpx8PZ/SL/BztZ5W583d9M7m0Fdz8quea+EGYxenMjoK7vorZPvdcD72O5+s6z7aOF4vNZzY/trjYifbJ+DqTe/FjddLjrD3r+vd1Q59M9qYQ2TfLDx56fw7t1j/h+Wn2xfJu34r9tT2wb5d7e5Ws745x7F/xv3DGfxkr/ovgOyc3dPDbBOkmjo3SJ5PrdWYM83iBFRxOLzg9Vvq5h9drU3N5wacPQpOPfmlsh987XCcP32z/9jEL9t97ebk2LuqX+af0me2/Jkse2V72tjF5DPth5niW/jpmPHlhVX9Ltj97P2/+OtauWfyxxe+CTs/aP2+ebH13f8sYY//M/4/4LyPbP1f/LD+Y+M2Q/to+Gbuyv6uUPFDGVF+r8yHzefeFa1/djy3+wvg86uflt4IXD7tsMn/RN5NLW8HNr8b2mS6FKE5X9oT8Lm1jfOjPdo5n6R/tm2ZVf0u2P3s/b/4wfsnvK/7LWPFfBMXJjZpc9MYEgRYldyGTryAbp+eZBb/0txeBxTuEFjeQ3OBSyazO2xNVQR8ET65xD5cas3L4VvZvxX5v/7T93a7uc+8iPqNf5p/CbP813l5l8sz/0ia+sT56lv46Zjx5YaZ/FP8r+zO02/mduMkvr34+yudn7F/VY1VnfT4Xzk8h8v+j/svI928en6vxey+Zf3XfGU3PTWej38wHqf2OrZH9Xn4rRPtZZXUuY3/1iV4/lktbwc2vxnbPXk10ljw9LO76an/7Geg6rcR/nffWh/zuywtRftHM9I/zw2P5yY3fOucW365O4/l/xv5VPVZ1Vuu7++vYH/n/Uf9lZPrrvhZ+rEsFoifXeMlNk8lXsfNkwV/liQ1lzuiAC7NA0utX/bbgtcHd5tDydngi/b3Dpe3PDt/q/q3Yb/1e0D7pB7wnzIP94q9F/TL/FJ6R/CJ55v+9Xx379y2Bmr14kv4y/2wfI/tm8Z/tz9DX8092ecl8yj59PsrnR/dvFkPZ+tn5GdqcNWT+e/23y6ofb+NO7988Plfj915W9neFNk+z3RtffeD5NLJv6ytyndsi/SK/ePGwy0z8yz7u8ZDINd76nv6ZL6K5vXaNu76K2b5uXyeL//bZj93Wv801i8dH88NMHsaP6wfye21Te7rPp+yr/lPzP7p/sxjK1vf2t65j7I/8L/Pf679dtp37Y/zl/ovgOyc3WvAXxyoc53mHWpPJI+q4ydorwX+wQc0xD/4t+eixld5/DzDB6NcDc5OZw+GuscldmbJ15fBl+3eX/aKfOpB1ndrexsiBHte/rfP9rH6xf/bxwf6H+m/23iV31uox4CXX+/XXjOdgTX8Ze/Bx6P9xf1L/JJdX/6zGqrX39e/cv9LnkB+MfLa+zJ9dXgXP/6X9Ef/J3NHlJUT7587v5IdI/gyy/Z0x5MbJeOmn96m2L9i3sv/DeNun5jjbp+2fp/8QS5k8WV/kkkv1nLqtt49xVdvNeRxlyfrk920diSHyu42n7Pw/sn+lz1fP75n/IvjOiZPwxJk2OX5WVpPHR+AdrjOs7N9H2n/1+HrU/wBvSRafnyV+ax5ILuX6eFi8uF8N2WcvZ5LfY8jv8FmhOKlfOfGrwK9woCVRXtWWR5Nntn8fbf/V44vLC65MFp+fJX5rHkge0GLLVb+Q9JHUAsQp3Mjvc8jv8Fnhx7pueN9W4zC/D89Inlffvyvrx+UFVyaLz68Wv+2xPT52X53mE//HAa8A+R3g+VCcAAAAAADAJaA4AQAAAACAS0BxAgAAAAAAl4DiBAAAAAAALgHFCQAAfHlW/nEw/yD9yNX/QToAfD0oTuBA+/WI/TIa/0jP45dU9Gshr4K1v7Ztvx5S/PDI77A/Y788qLr/Ny7kvzE+jvqtxE+381x8tX0xe/UGD8x79bsCzz6/nw3vDHnnV/ppmX/+ug/j+GtFkD/+hjofNd8E59nmncKgXyZP1nflji4thtZih/x5DvLntXn1/PlRUJzAgfKrEd3L27l07uHM5fIRWPub3eNXXH/6/tvdfrjX/vorKy/4NxCqPQt6zeKHy3XOM87Ms87vZ2Lft1t8Zt8B8Hws4/XZr+dw6xfH3/E7NNH5rfsS7K2dX+aWeTK5xltf7JN8p/3l9fPmtZA/z0H+fHvIn58PihMYaMnKT0zPOpzPSBRvhbXfXt7PgMvVl9/De12uHw2X633o81z/P/BhlPfk/OuHdfXjNk8cf29TnPQ2ZdNELm2FleKkEMVaNK/G9iF/5pA/3x7y5+fj5YuTfvlsX3Gq9INZg9o9vOarQ/WQy/gb5iBk8oyaWNX48atQLbm1w9Pk9jJYXX+WKKPDKT7c53b6WP3t+oNcyfz96fZn+6f77PNveBemtd9etpa+vmpzHhun7A8SYO1j9qaudWuT8b//IraOOs/mX/HPMN7oPosZTRQ/7YzJ/L5u4f4vXK5H+8b+2fmZ6VcYfbvhxHCX9zl8+2z+0WOPfY46HHUsRP5fIcofXX/V14n/R8j2b4bk6n1/gzitfnZ0tvbJZ4mPOP5GnxTqHjnrz/w1m7/okMmlreCtf7AnGOv19ZCzJJ+bfuTPYbzR3fosourq2DbLT92/2znYIH++X/7M/Ac+FCd74PRgrYG6HQ7vorFBKofSXkZCJs+oB8wktIO8BL3obC6E1fU9Wwe5czh3/6nk2vTp/ao/rVzZY+Wj//vBFr30/Nn+2fmlv3/55nttkfkOYyb2WfvLZz3e6j+0q3kKsrfFnuaXostoYzZ/5h+7rh1f1zV6eaS+nMVXtP811pt8pMXDPt76X60jfhObogdVpn8hvNiD9bt9cfzuY5yYENlK/Kzo7yExptfYZZv+Wlb7B7qeZWX/MoYYCeK0+MzPCbI/CmVb/Lg7+sueI2HmL3/+plPRN5NLW8Fb37PP84NQfR/4kPzZ7dE+tOva8TOfalJfOnK9v2JDs7P1G87GAPnT9l3R37LiP/ChONmCZ5YcazDZ5DL5bMnkGS2Yj4d9lPdgt5fE6vrWblduDlV2OXuJquq7rWOTUR2vxrj7o8Zk+2d9UbD7KXj2ezZr0vUT+6VN4+lR8PZR69fnbTpFj4xBv8Q/2f7s/cvlpIn8O/OlI0/3P4y/TN7nbPr3Pp5Panumv6drsn4WP9KWxYzGG7+3T/SPmOWPVf3vZWX/VtFxqs+G2OCdF8++6g85Pyf0i/w485c/f9c3k0tbwc0feq6JH4RZHHp2ZDHn+VfP0+wjf9ZxmS8duetfpVMcv+RP2zfT32PFf+BDcbIQ3DrA9MGNxmsy+SpDAvMOnpPMCqvrr/TzDqfbpubyDqdOFE2ukvLOlhwdvc4mJ30pSX978UT2N/v6fluy9TP7a3/PB2aPC/dertn8M/9k+1P6zOJP48VKJnf9q/ff8a8+oytzPkt/b55s/Sx+pM3GjGY1fjL9PTz9Mrmn/wzZT62/zJf5T9pWKHFexlRfOjnce4y69lV/b/EVxt9RP+/8Fmb+ms1f9M3k0lZw84exPdu7KA6jPWn7R/4cxlbInxZvnmz9LH6kzcaMZjV+Mv09VvwHPhQnC8E9HIZAZi8CIZOfRebTh3iWHFbX95KUxT1o7uGzyW+8nHSi8OQa7fu9TY1x5WaP6uWhE4/jq8j+6KLv8vn6qf3O/FZ/4Z7LdWX+mX+y/SnM4k+jdV2Vp/vv7Ft+ufb4LJ+foX/Vw9mzbP2V+C3omJG22vdE/Mz0jxD97o1/3fceMv/pvjOanjpmekzPbHTtO8Rfn8vKpa3gnd/CzF9tLmN/9YleP5ZLW8HNH8Z2z15NdFY8PWq7E5+j3PGv8ofnS30WzsQ/+XNrUzq58VNt3uTunOP5e4b+VQ9nz7L1s/iRNh0z0lb7noifmf4Rmf66L4xQnCwGd227HcCSiGxQ1cCfJKBMfhabZLPksLJ+mTO6QITZQdPrV/02/9nD3+bQ8ub/SH9vf7T92f619XPfz+xv/hvXkF+FafVvyf6M/UYu/tzksl7B7ntB70nVs45rOpU5s/nb59g/2f4UsvgTvPjJ5On+Z5er2Kv00/FZPj+q/8yH2fpZ/A5tzhoy/0r8zPy/x60jn+WPLP5t/7Os7N8KbZ5mmze+nx07Loi/ra/Ixf9WLm17uxNn3n7vMhPf4t99vxO5xlvf0z/zRTS3115o8UP+9OSFuu5ELszObySX9cmfZe33z58r/gMfipPV4JYgC4JTEvCOGZ/JZ9RgnoxdSQ6z9ZttyeNDj630/t03G9Z3+8HdZMa/7hqb3JUpW1f272B7YVg/tl+wc0gyKwz2lfiw9iX2j3Pf9Pje5aH/RV7m2mKyzlPb2xjRcTb/Ub6h5LP92ccH8Rfqv/n7Lrne/+Ry7Z/VeKV74RH9S5/D+TTy2foyf5Z/CuM6ff7Z/q7oX4guV+EQI9qGJP4fJdu/GaNu8Xjpp/ehtifx1/rk+zuMt33qGbZ92v54+g+xksmT9UXu5TPd1tvHuKnt5rx52Pghf5rx5M9QvnK+rpw/M/+Bz8sXJzBPLh+Nl3zO4F2okiyGy+ei9r81K/75SB7df4BCjfPkUVAfLzwcXOQcejmB/En+BHg2FCcvjiTSqyavh4uT+pUx/6scZc6r2//WZP7RfT8CLld4BjXOkwe0xNqrPrRn1ALEKdzIn+RPgLeA4gQuzTOSq/dtY5J158r+4XKF96Q9tsfH5qvTfHL8cRVokD8Bng/FCQAAAAAAXAKKEwAAAAAAuAQUJwAAAAAAcAkoTgAAAAAA4BJQnAAAwOVZ+ce9/IP2I/yDdgD4bFCcwIH26xH7ZTb+kaLHL7no11JeBWt/bdt+PaT44ZHfYX/GfnmQdf9vXMh/Y3wc9VuJn27nenzJrzEN//bCE2J1lXv0X2XFf18Z7wx4ey79tMw/P92H7VyPPpW4KkWQP/6Giu+aL4LzaPNGYdAvkyfru3JHlzPngfx3jvF8HvVbOb/dzrU9KpD/4CtDcQIHyq9G9BKed2ndw5nL6SOw9je7x6/Y/vT9t7v9cK/99VdWXvBvMFR7FvSaxc+9l1v1ifHlPtcTfZXt2VtezsKzzt9nQu9l9h0Ab49kvD67Omay4kTa9nFOTNV9CWLDzi9zyzyZXOOtL/ZJvopiP2r3KOuQ/9Yh/92v/xleMf+9MhQnMNAuS//HIp6VHO69nN4Da78kXa9YuxcuZ19+D21O80fQgsflI1whZl/xctbnsf5/sAdR3pLzq2Oh+nGbp40bffqWxUlvUzZN5NJW8Nb38lMUq9G8GtuH/JdD/nsfXjH/vTIvX5z0y2v7ilWlH/Z6KIPLa/jqUk3qMv6GOciZPKMmZjV+/CpWS47t8Da5vUxW158l2ig5iA/3uZ0+Vn+7/iBXMn9/uv3Z/uk++/wb3oVr7c8u9L6+ait+mtlXmMr9BFz7mL2pa93aZPzvv4ito86z+Vf8M4w3us9iRhPFTztjMr+vW7z/zll01lnRv41rfWS+UTeNzRHS7u9ddv5m+yNE/lshWn81fh/hGF/rNsj+7vsTxFndA0dna598lv1tfhn1efPiRMVsJpe2grf+wZ5grNfXQ86CfG76kf+G8UZ367OIqqtj2yx/dP9u52CD/LfOcX/PzwHvD8XJHrj9sNWDsh0e76Kyh0QOtb3MhEyeUQ+/OcwHeTl0orO5UFbX92wd5E5y2P2nknPTp/er/rRyZY+Vj/7viUX00vNn+2fnl/7+5Z3vtUXmO4yZ2GftL5/1eKv/0K7mKcjeFnuaX4ouo43Z/Jl/7Lp2fF3X6OWR+nIWX8H+l88ze8LPVv/b/NLmPchqHzXGI7JP9kjvgSbbHyHzX8Rs/ZX4fYR9/5T/7f5lDA+bIM6Kz/wz3eNnR9nW5rYx5+dBG0fCzF/+/P2MZXJpK3jre/Z5fhCq7wMfkv+6PdqHdl07fuZTTepLR673V2xodvZ+M3vCz1b/2/zS9pXy3+4/Zb/1H1wTipOF5FqDOTvs6rMlk2e0wzQmi6O8HzZ7yayub+125eZQZ5d7luha31Gux7j7o8Zk++dduHY/Bc9+z2ZNuv4did7To+Dto9avz9t0ih4pg36Jf7L92fvf5hiI/DvzpSPP9t+Os/as69/XDX0y2bNCZN/Z86/359A+8V/EbP2V/PcIzdd2T4/+XUHHmY5tscGLd8++6g+J/xP6RX6c+cufv+ubyaWt4J5/PdfED8Isjj07spjz/KvnsWetkJ2lyJ+u/Uq/Pu/cD4N+0Vnf1lnPHy0ud6I4mfnSkbv+NTrpcdaedf37uqFPJntWiOyb5R8PvT+H9on/PPzzdbQPrgfFSZJc62cV4IfE4IzXZPJVhgRoDq5OppbV9Vf6ecnBbVNzeclBJ7om3+waaD729NLJxZWb/dPJUfrbiyuyv9k3JvdBnqyf2V/7ez4we1y493LO5p/5J9uf0mcWfxovVjK5619zuQzxYOZ4lv52zzxW9bes7n/mP49s/Sx+dd8I8b/Wf9+bO33iUeK0jKl74eRg7zHq2lf9veWX+v9WvzG+hOiRNfPXbP6ibyaXtoJ7/o3t2d5FcRztSds/8t8wtkL+s6zqb1nd/8x/HvfqBB8PxYl3+EtAq8Oh+0Qye5EImfwsMp9OJrPksrp+SxDzg+8edPfwq2RZ5x0vN53oPLlG+35vU2NcudmjevnoxOf4KrI/eih0+Xz91H5nfqu/cM/lvDL/zD/Z/hRm8afRuq7Ks/2XNvGN9dGz9Nd75skLM/3j+Fnf/8x/Hvn68/jVfe/B90nPD7rvjKbndubNns5sdO1T4734iGLGO3+Fmb/aXMb+6hO9fiyXtoJ7/o3tnr2aKNY9PWo7+c+NBc1K/ihoXVflWfxKm/jG+uhZ+us98+SFmf5x/Lxx/nN1Op9/4P2hOEmS69C2HX4b1PXgThJAJj+LTUBZcllZv8wZJRBhdtD1+lW/zX82+bQ5tLz5P9Lf2x9tf7Z/bf3c9zP7m//GNeRXaVr922Vwxn4jF39uclmvYPe9oPek6lnHNZ3KnNn87XPsn2x/Cln8CV78ZPJs//d+dezfP/5jY+FJ+sv8sziK7JudvzP7P/PfHnen15/Hr+1/lt0e5V+dH3TfGW2eZps3vse+HRfEz9ZX5OJ/K5e2vd2Jk7ovgT3Nn31PxL/7fidyjbe+p3/mi2hur73Q4of858kLdd2JXJid30gu65P/4vmrTOLu4L9tPmVf9Z8zP1wLihPn8NdDYIJ3D/LgcEgC3zHjM/mMepgmY1eSy2z9WYLek5seW+n9u282rO/2xLHJjH/dNTa5K1O2ruzfwfbCsH5sv2DnkGRaGOwr8WHtS+wf577p8b3LQ/+LvMy1xWSdp7a3MaLjbP6jfEPJZ/uzjw/iL9R/8/ddcmet2fl8RH/NeA7X9JexBx+H/h/3Z3X+6HIWZutn8fsoWX6YMeoWj5d+Og/U9oX4mekX+l/3qWfQ9tniw9F/yFWZPFlf5F4+0m29fYyb2k7+U/INJXd1sOPJf4Yml7EHH4f+H/dndf4eY5799+cf+DhevjiB9eT0EUhyso+OVbwLWZLVcHld1P63ZsU/H8mj+w9fgxqnyaOCr4jGyDnyzjT5j/wHcDUoTl4cScRXTX4PFyf1K2v+V1nKnFe3/63J/KP7fgRczlCocZo8oCVWXvWhPaMWIE7hRv4j/wFcEYoTuDTPSM6HH4t74cvY48r+4XKGM7TH9vjYfHWaT44/7gIN8h/A9aA4AQAAAACAS0BxAgAAAAAAl4DiBAAAAAAALgHFCQAAAAAAXAKKEwAAAAAAuAQUJwAAAAAAcAkoTgAAAAAA4BJQnAAAAAAAwCWgOAEAAAAAgEtAcQIAAAAAAJeA4gQAAAAAAC4BxQkAAAAAAFwCihMAAAAAALgEFCcAAAAAAHAJKE4AAAAAAOASUJwAAAAAAMAloDgBAAAAAIBLQHECAAAAAACXgOIEAAAAAAAuAcUJAAAAAABcAooTAAAAAAC4BBQnAAAAAABwCShOAAAAAADgEiwVJz99//vH//33fxt//vjZ6QMAAAAAAPAIp75z8u2XPylOAAAAAADgTaA4AQAAAACAS7AXJ9/++duP/+w/unXjr99+/KQ61j6T4uTnP+ZjB7ma49s//vXj17/+9+P3X/794/dd/vePX/85jv/2j03uzA0AAAAAAJ+fWpy0oqMUCH4nISpOauHxx7/Hz6qIKP9mRc+t5VKc6ILEji9QnAAAAAAAfG1qcWKLiwivOGlFw/idjvZdmON3P3Z5mccUJ7p40XI9DgAAAAAAvi7fvOIgwi1O7I+D7fTixO1DcQIAAAAAAIq9OPnP93+5HTRxcTL5Lsn241h6fr5zAgAAAAAAlvpjXe3vmMQFhuAWJ1txEf1YmC1O7L8dWS1O+DcnAAAAAABfm/23dY1/aPFYPAyyivqxLa+PKiLGuW/jvp//zgnFCQAAAADA12YvTgAAAAAAAD4SihMAAAAAALgEFCcAAAAAAHAJKE4AAAAAAOASUJwAAAAAAMAloDgBAAAAAIBLQHECAAAAAACXgOLkhfD+poyl/T2Z/A9yvhLNJ+MfHwUAAACA50Nx8on49s/ffvxn/2OW/a/uZ3h/JNMbK/20zP0Dm+qh3nQaH+7yBzNLEeSPv6H+mKb3Rzf3uYzNhUG/TJ6s78odXdofEqVAAQAAAHhLKE4+CV7hsML++P7j37f/n38HoD7AzcNcxuvvtvz8R3/AZ8WJtO3jbnrotkJenKhiaJtb5snkGm9961ftL6+fNy8AAAAAPAeKk09Ce3Sf/3Gr9nhv4+r/T4uA4/xecaKLCVsctDFvV5z0NmXTRC5thZXipOAVabVvMC8AAAAAPAeKkxv1MXp7tNZHcvmq+439K+ml7SarD9v64N6+gv7ER+psfeHu4kR9J0Fs8fqFD3JTnNjHvFscvHVxss1fdMjk0lZY+86JP9brCwAAAADPheLkRn2Ylwf88N2A7SvzW8FQHqTSTwqUZz1SV9Y/Mj7IZ7T5tnFBcVIe7rMH+bC2KiRmxcHbFSfd/5lc2gqz4kTbN9tXKSQ9GQAAAAA8BsXJjVYc9Aeufly34qDJar/6iH6L4sRfX/q0tse+W7MXQeYBPvuOgMi0LvWRPxRStjj4fMVJnWviB6HHgC8HAAAAgPuhOLlRH5zBV8OfUZzIY11/dV4/3GfrC88oTsrjvKzbipQ+1+xRLrKhUKoFwfadnQ8pTtr8taBI5NJWyIqT+nmiS4HiBAAAAODtoDi58dbFScZ7FCftEa4LimcWJ6NeXlvhacVJ3RO9fiyXtsJSceLYq1nZKwAAAAC4D4qTG69RnJTxzY76SDfFQLfNjjs+1vV4r7Dx5t/bHyxO2mdVTCRyzUpxUsh88ax9BwAAAIARipMbX7k4kce6/pEy9+G99bPfMZAH+TD+8MBvP0blze+Ot32qj20f/Z2RUXb8Ls5EnqzvFRxRgdPa7y8QAQAAAGAOxcmLUB/WTlGiib7jAX4RAwAAAADPheLkRajfnUi/O7N9lyHp94pEP+oFAAAAAM+D4gQGHv23LV8R/e91PDkAAAAAPAeKEwAAAAAAuAQUJwAAAAAAcAkoTgAAAAAA4BJQnAAAAAAAwCWgOAEAAAAAgEtAcQIAAAAAAJeA4gQAAAAAAC4BxQkAAAAAAFwCihMAAAAAALgEFCcAAAAAAHAJKE4AAAAAAOASUJwAAAAAAMAloDgBAAAAAIBLQHECAAAAAACXgOIEAAAAAAAuAcUJAAAAAABcAooTAAAAAAC4BBQnAAAAAABwCShOAAAAAADgElCcAAAAAADAJaA4AQAAAACAS0BxAgAAAAAAl4DiBAAAAAAALsG3b//4149f//rfj99/8TusIvP833///PGzkf30/e9be5H5ckvt/9dvP35yZJF8tj4AAAAAAFyfdylO9j6//ElxAgAAAAAALk8rTlZ4y+IEAAAAAAA+N6o4ke88NKRY8YqXWmSo4qAWCws/tjUrTn7+o69dMcXHTJ6tX+V//Htbv/X7z/d/DX2+/ePfP3438wIAAAAAwPuxFyflwS4FSHvst0f+SnEytN9RnNTC41Y8yGf7nZFMLkTz78XLNubbP3/78Z///v3j13+qsRQnAAAAAAAfivtjXe2h3h7vb12ceIWCLj4yubQV5sVJb5dCRNsEAAAAAAAfy6Q4aW3vU5yMbcfiJJZLW2FanKjvvAAAAAAAwPXwixP13Yov850TihMAAAAAgEvjFif633iIfP9ciwX/32bcVZxs36WRf6De+qh/H5LIZZ4uu684kXW8eQEAAAAA4O0Z/kH8jnnI7wVJ5fb4L0XAXjw44yvjd14i+WH+Mq+aP5OvzE9xAgAAAABwfb55jQAAAAAAAO8NxQkAAAAAAFwCihMAAAAAALgEFCcAAAAAAHAJKE4AAAAAAOASUJwAAAAAAMAloDgBAAAAAIBLQHECy8jflNF/sNPS/l7M+Bf9X53mk/iPkwIAAABAg+IkQR7k8hfqV6h/9NH8Mcf+xyI/3yPV+0OXnj88X3ljtQ/aH9gcfSJ/ELMUQf74G/qPdJo/2qkZ/4BoY9Avkyfru3JHlxoTFCgAAAAAUyhOErwHd8ZXKk52vf/49+3/598BmNmtv9vy8x/9AZ8VJ9K2j3P+0n9enPT5ZW6ZJ5NrvPVtfGh/ef28eQEAAACgQXGSYB+fK3iP9M9Ke7y3H9Oq/z8tAo4/zuUVJ7qYsMVBG/N2xUlvUzZN5NJWWClOCtH+R/MCAAAAQOPli5P6sL09OOvDsz6It69wy+PVPD73r4CbR6aM9360p/1Ij8jGh/Auv+lQddn6nSmGZvTiYPuOwIZ9+Efo7ySIr7x+4YPcFCcHf3rFwVsXJ9v8RYdMLm2FleIkGuv1BQAAAIARipOtICgPRikipEApbfpBKf9vH8L20Ro+1OtaQXFyW1fGPPMr7LvO1a7W1tY76hHR9GlzRMVJ8cHsQV7HCso3H1OcqD1N5NJWmBUn2j7PD0L1feBDAAAAgFeH4kQVDL2oUI/X/f//3R6h9nHqFBL3FSe9PXqc34Por+dq858vfpqexwd49JjXMr1+feQPhZgtDj5fcTLGSlKcBLoCAAAAvDoUJ4vFiTzK7YPZe9zeVZw88NV0ecyLjlpP0f9YnBxtySiP8zKmFSm9uJk9yt31VUH3McVJm7/ubyKXtkJWnNTPE10KFCcAAAAAMRQni8VJ/f/ad/yOg35oS9t7FyczsuJA953R5tEFRR9vH+jHcVlxMuoS6fe04kTtYyaXtsJSceLYq3nLvQYAAAD47FCcqIIhK05K/9pHPVztV9nbfLdH7IWLk+iRP6PZ2XSv44193Xd2XLD+1tf618qlbW9/sDhpn9V+JXKNt76nf+YLb24AAAAAuL2XvMZX4mxxUqiP1NsDVh7c8qDdixL1WJbx8uNWnV7gvEdxMqx9Yq3BNsF7eG/97HcMVtaXAs+bP/Sf7iMF4YD+zsgo0zqm8mR9kev4kDltEdLaj9+RAQAAAIDGyxcnXx15PNui4Sz1Ye0UJZroOx7Q94HvmgAAAADEUJx8cZ5WnJTvTiTfcdm/y/BG3wX6zEQ/6gUAAAAAHYqTL86zipNV2o9o8aNLGv3vdTw5AAAAADQoTgAAAAAA4AL8vx//P0Xw1BKWT1X0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" name="AutoShape 4" descr="data:image/png;base64,iVBORw0KGgoAAAANSUhEUgAAAycAAAJkCAYAAAALEl7fAAAAAXNSR0IArs4c6QAAAARnQU1BAACxjwv8YQUAAAAJcEhZcwAAEnQAABJ0Ad5mH3gAAKBCSURBVHhe7b3PcWw3zrh9v1wmBUcx+9/WIbhqgvBuFjcKV3nnDJzAlLdOYt6aDO7XJA8OQRyA4OluSUfqZ/GU3QT/ACAIEpKu9O3/+8f/+wEAAAAAAPDRUJwAAAAAAMAloDgBAAAAAIBLQHECAAAAAACXYC9Ofvr+94//fP/Xj2//+NePX//634/ffzl29pD+//dfzZ8/fnb6zujzHMcW3c7MXfv/9duPnxzZjG///O3Hf5QdxR9eP8t76QcAAAAA8JXZi5Of/2gFyb3Fie5f5jr7+J4VJ3ufX/58s8e/rL9akHi8pX4AAAAAAF8dpzj594/f//v3j1//eezs4RUn9ZH+Bo/vty1OztntQXECAAAAAHA/39qDWn4kyZI/tG1xYr8DsVK81Mf6wpqzx3/9bo3W/YnFidiQ6fiIfoPcyKp//vj3Nn/r88h3eAAAAAAArkj9zkl7fLeHeft3F3lRIhwf7uPjeqU4GdrvKE7qw/72eJfPZ74zoR/8I22d3T47v6PHvfpZef2s5HvxtrW1PXrsuzwAAAAAAFdjK07Kdw22x3hQOER4xYd+XL91ceI91M8UJ0L0nROvWGt9R5tq+x36eevaMbYYitYHAAAAAPjMfKuFxP7dgpGVHx1yiw/1uH6f4mRse2px4q3p2BT2TfRrcs//pjhR31kBAAAAAPiKtO+cqAf02YfwNYqTsah4++Lkid85ceQWihMAAAAAeAVacaKKhWcUJ96Pdcmc7THe5TKmyu4pTrZCYf8H+LWPP/+MsDjZ5tc+sf8mZO97h37WPx4UJwAAAADwChyKk/LwPvOboPbHdXlwC+YhvRckldvjXa3njq+0QiGTH+Yv86r5tR4zouKky9Taau5n6OfOoeQUJwAAAADwCtTiBAAAAAAA4KOhOAEAAAAAgEtAcQIAAAAAAJeA4gQAAAAAAC4BxQkAAAAAAFwCihMAAAAAALgEFCcAAAAAAHAJKE4AAAAAAOASfPP/iGD/K+ftDwj6f/W8/FX48I8Q6j8yOPmjiOMfaGzoPwKZypP1sz9weEX0X5oX/fVf4L+H7odxLwv1jzzu/jnKLbX/xX0IAAAAAJ+PvTjRj9/yV+L3x31SnEjbPs75S+Z5cdLn3/8a+zZPJtd464t9UtDsj/QL/8V1/Vf636M42fuoosiTCxQnAAAAAPAWuMWJLibeuzjpbX//+PWfuVzaCivFSeHKj2tr27OKkxUoTgAAAADgIzkUJ/Yx7xYHb12cbPMXHTK5tBXWvnPij70K9eGvbOj70/4rP35l90vvhfV3nXMbd+93Tqpv9zluUJwAAAAAwJPx/82Jenh+THHSC4pMLm2FWXGi7TtTmIiterxg7X8Uz69af2lvxUbzichnxcnQHhQfM7n1K985AQAAAIC34HL/5qS2qeLjWcVJnSsYdxU8P3n70/y//dibJ39icdL8P/4IHcUJAAAAALwF/r85UQ/SjylO2vxxcdLl0lbIipP6eaKLh6xlv2uiv5PxDLx9iNq1/9+nOBnbKE4AAAAA4C1YLE7Gr5x7bYWnFSf1kTwpjpRc2gpLxUlQBHw0np21PdufdylORl9TnAAAAADAW5D/WJd53Fu5tO3tDxYn7bMqJhK5ZqU4KXzE41r0joqDortnU7g/m50i3z/LOo59dxUn5rtUrY8/PwAAAADAI/j/IP7wwDc/2qQepu5420cetAP6OyOj7Phdgok8WV/k+uE/K3Deillx0vx7/E5Qky3sz+Cj2/yqGAz9Y77zEskP85d51fxaDwAAAACAR/jmNcL7Ur+TYwoOAAAAAIBXg+Lkg9H/uN2TAwAAAAC8ChQnAAAAAABwCShOAAAAAADgElCcAAAAAADAJaA4AQAAAACAS0BxAgAAAAAAl4DiBAAAAAAALgHFCQAAAAAAXAKKEwAAAAAAuAQUJwAAAAAAcAkoTgAAAAAA4BJQnAAAAAAAwCWgOAEAAAAAgEtAcQIAAAAAAJeA4gQAAAAAAC4BxQkAAAAAAFwCihMAAAAAALgEFCcAAAAAAHAJKE4AAAAAAOASUJwAAAAAAMAloDgBAAAAAIBLQHECAAAAAACXgOIEAAAAAAAuAcUJAAAAAABcAooTAAAAAAC4BEvFyU/f//7xf//938afP34+Kb8y3/7xrx+//vW/H7//4stXkXme4Z/a/6/ffvzkyCL5bH0AAAAAgM/Aqe+cfPvlz+njN5NfkfcoTvY+i/6hOAEAAACAV4Ti5EnFyQpvWZwAAAAAAHx29uLk5z/kx47ir74/Upx8+8e/f/xe5r7Yo7oXJ/Kdh4YUK17xUu1UdtRiIfFdYeaf0f83jJ9m8mz9Kv/j39v6rd9/vv9r6AMAAAAA8NHU4qQ8XvXjuz6EnSLiKxcn5cEuPmiP/WbHSnEytN/hn+rvW/Egn+v6av5MLkTzN3u677/987cf//nv3z9+/efYDwAAAADgI3F/rOvZj+8r4xYftZBqj/e3Lk68QkEXH5lc2grR+q046e1SKGqbAAAAAAA+mlqctAdw++7BzssXJ63tfYqTse1YnMRyaStE69f+6jsvAAAAAABX5Js8xPW/QXjm4/vquMWH+m7Fl/nOCcUJAAAAAFycQ3Ein59dnMzm/Ui84kP/Gw+R759rsfA8/xz8X/v0+TO5zNNlFCcAAAAA8DnZ/0F8/5Guv3/8+v32yN0fx9vjfJerfuo7C5F8X+jixcmgu3nI7wVJ5fb4L0XAE/0zzF/mVfNn8pX5KU4AAAAA4DPg/oN4AAAAAACA94biBAAAAAAALgHFCQAAAAAAXAKKEwAAAAAAuAQUJwAAAAAAcAkoTgAAAAAA4BJQnAAAAAAAwCWgOAEAAPhg5G9W6T8IbGl/L2z8G2KvTvNJ/MePAeDzQXHyiRj/GGT/q/HwXLy/tP/zH/oPXL7fRdh0GR8sus3/I5xz/bR9Kw+iZ9D1fN1HRHR+xz+C6/vnyv5b0R9ivDPs5Xbpp2XeWL0HLebGPZE/iBznjxv6jwCrP/orc+xzmZguDPpl8mR9V+7o0mJwLfbIfx8D+Q/OQHHySZDD6V1a8FxKIaL9XAsT9Rf26+fgsn42Uogc1r+1FR29y7XJ4ySp7eNyXqNeQA/s+cr51Y+mg+wT+G+mP/js+3o739l3ALwY9M6vzk9ZcSJt+ziVZ4S8OOnzy9wyTybXeOvbc6P95fXz5rWQ/85D/ssh/z0XipNPQkvqfDv/rWmXafez/Vzbgsv9LagJ748/b+u1pFfXvl0Sv24XrHe5Np19/Q72vdPl/Nl5/HLOz+9nv9y4nM+jz2P9/2kRcIwf9/yXfdjmaePGPYny1zOKk96mbJrIpa2wUpwUorMYzauxfch/a5D/csh/z4Xi5IYkqP6tuYat8usBnXxlJpM/wuxwH/XvB6Qn33YhSR/3YhK5SkL+eJXcy4G82Szjf/9FdGl9VtfPGPQz48XvLTk0ud27dimpOYJEa/cwSspFn7E4eBv/ij5lfJmz2FjWPa7f1xJbPR9b+/r49l+7vu6z628ScOb/Kg/GFuzeVhYvwjb3OKc8vrQOkf8LM/1H3TX+WYx45HKe+W81/jLsHgzxlOz/3s/R39fvnO8K0fnN7H+Wf2as+sdDYnWPP3U2NTUGnDPR7Rs/S/w2v9k9aWtaH9QYcNavegXncTZ/zU+JXNoK3voHe4KxXl8POevyufuv/bftH/lPxo66a8h/enzt5+jv63fWd2vrfzUoTm7opCiB4CU4OcS2Xcjk96ATxkgL0D1w1brtMBv5bYwcOC0vn+2lUD+by18fqEG+6Vf8JUlEEn1pW1k/o/afJGtZd9epXohdX9ExS1iS1HW/Orezp+Kzt/avrF9tuP335z9av9JH+1frrMdLW8Gzz9Pf1U/pb+3L/C94yduycolpXJvMOtWewP/l84r+tY/j0wyJvSNHP2T+8eQr8Zcxs21l//e+U/38+JZ+M8SHeo93WWL/M/wz44x/Ilq8NR31PJriM+9O0vbtKN/OigPrT3tOhOr/KD7c+ZtONT8lcmkreOt79nl+EKrvAx+S/9RntZ8r+tc+QQzMkLN75OiHzD+e3Ns/uz8ZM9tW9n/vO9Xvvvx3Zv2vxssXJ97hrpvvJLioXcjkjxAlrezykeAekpeay5tXJyd3fDmEksjUgaz21/Y2Jno8R7ZEtMMY92/y7gNtf/nsXXoe2i5pi8ZK+1v7V2KqzvPXnz9+/8O2t/FD4g8Sn2dfur9JfJXPmf/3cSpWdPsud3RZQXwhn/WeZf4vn1f0r30Cv67g6WFJ/ePIs/iTthnNfr//yv7v7av6qfiSthmz85vZ/wz/zDjjn4y2D+0M6we42OA9yj37qr9OnN9hnOPn2X7583d9M7m0Fbz1h7kmfhBm59Szw/Of7rfiv5X8Udud8zHIHV1WqOuT/1Rbvpam2e/3P3N+lvVT8SVtEWfW/2rwnZMb42EeE2AL3JvcofTJ5HqdCAk2PfYQ+MGByw5EfHg3eQ3+ce1GWys7XHr9nsC6D7P1pS1j8LM52FXmXKoFb32PqF+36dh3xb5H/VtiU+JI/7/Y/Kh92fpZfJXPM/9rvLk0q/NYdAK35yTzf+mzsq4XB2eIzq8m88/KXrS2552v1TXP9K39Fn0ZrTWTD+fvCf6R/jp+ZOwZ/2SU813GtL1QMbzN590nrn015rf8os5GH+Pbr+9BzWy/ZvPX/JjIpa3grW9tz2InOqfRnrj+U2us7O9K/ih4c2lW57FoHzffkv/OnO9CtU98o+xcXfNM39pv0Zdn1v9qUJzcqElxP7Q3goMaJW8hkz9CdLj94O2H0z0cNWHpyytOGtnh0uv3BNbG1MspWV/aVpH5tJ9nyVX6exe7Rif4of2D/VtiytNdbPbGe4T2Jetn9pfPM/9rvLl2WdFvMWFbtA1a9ypL/F9Y0b/Hti/PiM6vZuafSJ7Fn7StIvOJP1b2f29f1c/s0QwZH53fzP5n+8dyxj8zmp6bzka/mQ9S+x1bI/uj+2u2X20uY3/1iV4/lktbwVvf2u7Zq4nOsqdHbff8p+xd2V/yXw75z/Rb9OWZ9b8a/FjXwqERLlmcbIGq1616SHJ1DofW0x5GS3a49OHpCayNKRdKtv492PFZcq3yZI/LnLPLX8//nv6N9LK+1uM9MvvC/U3iq3zO/C94iba2nziDEXXumw5Ft8GWxP+FFf2b7vfruGJj5J+ZPIu/e9DjV/ZfWNWv9jPj24PiNq9j/+z8Zva/hX80Z/wzo83TbPfG9/NuxwX2bX1Frs9+pF/kF2+/dpl59Ms+ynqZXOOt7+mf+SKa22v3/KftXdlf8l/Oio2Rf2Zyb/+iOF5Fjz9zvlf1q/3M+Cj/nVn/q8F3Tm60y68EhsLZ/CzoHz0UM2aHew9gR/c9OWm50dHts82RHS59IPul0caUy2Bl/YzqVz3e7M1Kcj3s8eCjeeI82KDWemv/Ftu9S9X6Wo+3zGNnvn7rE8dXYeZ/1/ZK1+ewv0a+QtfxeLnN/F/kK/FTGPW8R7/jmMw/d8kXbNFk52u2/6v63Xs5C9H5zex/hn8ysvMxo9s9Hy/97Dlfse+u/dN9ao63fbb9dfQf9jqTJ+uLXOdAmdPmxdbunTH/7DVZm5/8l58J8t9RvqrfI/kvi7+vCt85cRKaBIP3KPxseIfjPfno9VdYTc4eX90+uDafIf7eksz+z+Kfeg8lj476iHqRh8lZZJ/DL+SQ/74kr57/vjIUJ/WrQqY42arYrxDwH314r548pBC9V7+vbh9cm1e/nDP7P4t/6j2UPKDFFh7aR2oB4hRu5L+vzavnv68MP9Z1w/u26lcJ9o8+vF89eZAc347Dt7MdPtLvV9BvFn9X998zyM7fVzufbU/HL6a9Os0n/o8DfmbIfzmvnv++MhQnAAAAAABwCShOAAAAAADgElCcAAAAAADAJaA4AQAAAACAS0BxAgBwAVb+8Tb/IPrIV/0H0QAArwrFCRxov155vOz7HwlqyO+Tb+2m7/ZbMsojy47TYzXyMFv5405av/f6bTxdv8/3CKq/ZnP3//36RzGwMv9n9t9b033TmZ0RLfPGah+n59Mdf0P9Wlbvj4btcyXnO5Un67tyR5cWg2uxRf44B/kDAN4bihM4UH618vCAqJf5eIH/9P23drlnjx8jF5n9Xf213+3R8atZ20Pr9yqPi3qBBw/EVbyicxWxf7Y3s/l5XPjsfrmdh+w7AF4MePGv/1hfdj6lbR/n/A2NvDjp89vzvXr+C976Nu60v7x+3rwW8sd9kD8A4L2gOIGB9pjo373ILpXs8ePKzRqFcnmWNWYPoUKk31s/Lj6aj39clD2df1frkflfFR3P9f+nRcDR/1786zPUxsXnU9oKzyhOepuyaeH8F1aKk0J0FqJ5NbYP+WMd8gcAvBcvX5z0y2n7il6lJ9Ga1IPLXV+Y7dKT8TfMRZDJM+rFrcbry7TqeLvUW3JvcltMrK4vc8nn7MJvct8/RceZXHTUD4RsvYN++9j232bfOF767LYbfTL/tRjwxxbs3lSUf2frr8WfHnvsc9ThqGPhox4XM//59rdY0HNkRPHd51d9i54nz9+MLL5myFnY40/Ftqb60NHZ2ief97OVnE9pKzytOFHne+X8CyvFSTTW6+shZ10+d/+1/7b9I39YHQvR+V6h7ds180e2vwDw/lCc7ImpJ86aqPfHTUt6h8eNSmByKUUJMZNn1OQ8eUztyVt0Ng/81fVXbLVkjx9f3ny+PzhUHyvTuPqpi0Xax/3b5OpB0vzVdcr8J2S+KNhLOFu/6+/H3zAmiIEi0z7xxhdW9LdI7Bw5zpPGiiP39s/uT4boqH2wy7b5h5gp/QNfnmUlvjJavG1+VfNoyp7OHuR9X24o27LzKW2FGjfO+jN/Zec7k0tbwVvfs8/zg1B9H/iQ/OHvYZFpn3jjCyv6W+RsHjnOk83vyb39s/szY2V/AeD9oTjZktNwYZUkqJJzTVYqedlL1LtUNZk8oyXL42U3ynsytZfw6vrW7r1tdmEkj5+Vx4n1b/0cXY5Wv2T/Mv3K58x/+7jMF54umX8W4q8Q+cTDG7+3T/Sf0XSOY7CQ+seRu/YvrKWZxfeqf+9lJb5WaXF4s+WGfoCLDd6j3LOv+uNE/A/jHD/O/JWd70wubQVv/WGuiR+E2Tnx7PD8p/ut+I/8kdN0vl7+OHM+AOD9oDhZSO46gdnE543XZPJV9MPFvXhOPM48on7tQogTfXp5TuTRg2P1Eora9f6tzDXzn8abS+PNk62f6S9ts8dF8/EWG4LTN9N/xsqFn82f+aK3rT8OvPGZ3PPvDNFH+1fmW7VphfI4L2PaWT/mGO9R7tpX46GNz86ntBWeV5yo853Ipa2QFSf1c7J30TmJ9sT1n1pjZX/JHzltzy+YPxbnBID3heJkIbkPl0Eg8x4OK/KzyHz6Eptdjqvre4+I2h48JHZ5HTdeOrrNfZzUC0HLzcW4MexJqF/fm71N7ZF/+YyX1zMeF1W/xQtdr5/pL23R48LbH2/83h7on9HWeafHhYofaYvI4nvVv/fi2zTG1wpNT30muv0zGzP/eb6M/Pu04qT6RK8fy6WtsFScOPZqorPs6VHbPf8pe1f2l/yRc9n84c55/vwCwHOhOFlM7rXtdgHJVzelvVAT/yQZZvKz2Es8uxxX1i9zRg+8Nn60e/9Vwpv/9Niq3+Y/+yhon3v/OrdzEVobI/3Sx8V20di59JqZ/wTvIqvtk4s3W/9U/DlryPzim309x6eR/ivMbBSy+T25Z7/d+9pvixtv/ll8y/wy3z6P4597yPZX953R5mm2eeOjcxL6b+sr8uh8Stve7pwDLx53WXK+M7nGW9/TP/NFNLfX7vlP27uyv+SPnJmNQja/J/fsd+NIzv1h/Ny/0gYA7wvFyWpylyQWJM/2QCryDTM+k8+oyXIyduVynK2/cnHY8fqi775x5t4vhY69SNxHg7qIZvqt7N9Mv8LMfzK/1r/R9Tnsj5FP/bMYf4VxnT7/uDe39u99/Ir+K0R7kM1/l9zZi+hxIUzje4jB2/jAv/eSxdcM73x446WfjpPavuC/lfgbxts+9SzaPtv+Jec7lSfri3zIN9ucNm+0di9G/dhtsjY/+UO1v1j+yPYXAN6fly9OYH65XoGr6wf34z2uXpH6eEoeRfVxycPJReLI+0IH+ePrQv4A+JpQnLw48lWjqyb3q+sHj8HjolG/2p08oPevEvPQPlALEKdwI398bcgfAF8TihOAF+Xw4wwOb33p87g4R9uzcz9S89VpPvF/3A/eDvIHALwVFCcAAAAAAHAJKE4AAAAAAOASUJwAAAAAAMAloDgBAAAAAIBLQHECALDAyj++5R+sH+EfrAMAwBkoTuBA+6Nr42PC/jE1+XsCrd303X6LS3nE2XF6rGb/NakLDztXv308jyB4Lj221mJYy7yxOkbT8+OOv6F+bW70R/eqLDl/qTxZ35U7urQ/9Ld2NjnfAACvDcUJHCh/7G14oNTHwvgV45++/1YfCWvFSZeLzP6thtrv9qj51aztYfUrvPrjJfo7D6s8Ov6rssfVLV6z7wB4PpTx+uzoP6aYnR9p28c5f+MkL07i87d6Pgve+mKfnEftL6+fN6+F832E8w0ArwTFCQy0x0r/7oV9fFiyx5UrN2sUyuVZ1pg9tAreWODx8lboeKv/H/goiks5P7rQ0DHexsXnR9oKzyhOepuyaeF8FlaKk0IUS9G8mpU+rwjnGwBeiZcvTvrjYfuKYaVfjjWpB48HfSG3S1XG3zAXQSbPqA8DNV4/XKqOt0eDfIejcPjK4+L6Mpd8zh4LTR4/rmZy0VE/4LL1rH57226bWav45NZf/Pf7L20t++Njo3+tvjJmRPt4GH9yb7P9O67f9Rtt16zZd9f4Ox45Ufzpvd/7Th7b9zDzX4bE6r4/JvaE6kdHZ2uffN5jPzk/0laoe+CsP/NXdv5WzqfgrX+wJxjr9fWQs3BoK3tQMbpyviuRfXeNP2nfTH8AgHugONkTa0/WNVFvCdp7KLRLpidguXTsY0LI5Bn1gplcGPsFJDqbB/7q+iu2WrLHlS9vPt8fNKqPlWk8/Qa5o6vYXuYTP8kDRtYo7XpOvf/75+3B5Omn5fvnExf8bP/2+FTzt/6jnbUtWDOzT/pE4x+1bxZ/Yp+W1f4n5p+x6r8ZbT9ucxTUPJriEz9mt/VlfEHZlp0faSvYfRBm/srOXyaXtoK3vmef5weh+j7wIedb9x/trG3Bmpl90ica/4h9q/oDAJyB4mRLrrPHUU22NnlPPlsyeUZL9uNXuo7yfhnYS351fe+R4z0INNnjauXxY/1bPzuXo6ffQW7XUm193uMDRKPX8R5MWt8mH/dGPz6kbcZs/zL/DnNMfKPx/Bj6/An2zeJv5fw9wqr/Vmj7dLPlho4dG88az77qD4mvE/pFfpz5y5+/65vJpa3grT/MNfGDMIvTbN+r3Oqq2vrccz30OuFZ4nwv2beqPwDAGShOtotMJ1Kb3HUCtsncG6/J5Ku0C649jNyL58TjzyPq1y7/+KLKLqeZPHrQ6AdHH5Pb4Y5Tbf2CHtdsOm6+FZSP9aPM6uuOrZx8vET7t+iL6PFRyOwrROMftS/bN09ebQ5s8ZB40vrJfPfGkkeJgzKm+srJAd5j2LWv+rSNb/9v9fMfd88rTtT5S+TSVsiKk/o52bswzhb2xN1L1dbnNjp5Max04HybsZXF872oPwDAGShOnERqL1jdJ5LZi1zI5GeR+fRlN738Ftf3Him1PXio7PI6brzIdJs3b7vQtNxejI1hTwL9NO5Fqdq8x4tnn93j+njRuilfe/af5fzj5fh4DR8fC/YV5o+X++1bPR+z8/cIq/7LaHrqmO0+mdno2qfGe/6NfP604qT6RK8fy6WtsFScOPZqolj39LC4e6naON9bm7Gv8Gbne1F/AIAzUJx4jwcnude22wVTLjKbdGvinyT4TH4W+0iYXX6FlfXLnN7jqtDG28ty+1XC5nFSqPpt/rOPjva5969zO5emtXGmn+BelKqtrxU/XuTzrn/9HPtO7J/5P2O2f7s+xhdufDp6Zvbt/cLxa/bJvlr/F2bxZ+ff53Fi4h5W/ZfR5mm2eeOjOPbyix6fnR9p29udfah7F9iTnb9MrvHW9/TPfBHN7bVrON/XO9+r+gMAnIHiZEvOaXEiSdgkZ6E9wIp8w4zP5DNqsp+MnV1+wmz9Zlt8QRfseP2Q6L5x5t4vtY59qHmPEv3omOm3X65mDbmIs8dLmWO07Tbu+7j/B98VBv85Oih5Rp1/sn8z/2rGOOn+yuzLxq/YFz1ehIMPtf+GGLmNd87fI6z6z8OLX2+89LNfuHB9Z/Z6en6i+NZ9aozbPlv8J+cvlSfri3zIB9uc9ly39h5Xezvn+1Of70fOFwCAx8sXJ5Bfnh/NR+rnPajkMvaKKvia1DhIHl318cfDzMUrYgTONwAAaChOXhy5iO1XfK/CR+vXvjJrHi/bVxGv6jN4PjUOkgf0/hXoCxf6H0UtQJzCjfMNAAAWihOAhPHHIRorDxd5eNmxGh5AX4u25+Nj99VpPvF/3O8KcL4BAK4FxQkAAAAAAFwCihMAAAAAALgEFCcAAAAAAHAJKE4AAAAAAOASUJwAALwA8tvEZv9Im3/Qf+Tq/6AfAOCrQXECB/QfNtvbtl+vKb+FRv4GQGs3fbffYlMeQXacHqvpfwgsfxi5+u3jeURYxj/S5vvnSv6Lfu0s3Eff287sDGqZN1bHSHr+3fE31P7W8xzsd5Y/Unmyvit3dGlnaO1skJ/OQX4CAAvFCRwov1pzuODrZTt+xfWn77/VS2KtOOlykdm/BVH73RL+r2ZtD6tfgcs/x3s07TIu/y/Jvq+385Z9B8Dzu4zXZ1//scns/EvbPs75GzB5cdLnt/ljNb8UvPXFPskn2l9eP29eC/npPshPACBQnMBAu+z7dy/s5W3JHieu3KxRKAm/rDF7qBS8sbDG7PK/Elz+z0Ofl/r/0yLgeK7k/OtCQ5/RNi4+/9JWeEZx0tuUTQv5pbBSnBSi+Ivm1az0AR/yEwAIL1+c9Mt3+4pbpV8uNREFl6++0NqlJONvmOSVyTPqxarG64u/6ni7dFtyb/LDV+4W15e55HN22TZ5/DiZyUVH/QDK1rP67W27bWat4pNbf/Hf77+0teyPj43+tfrKmBHt42H8HRfXbH8L2f7N9Beiy3/qv+R86D59joaNwRnWfm3fcf6mo7R761Sb6hy5/itE/u/+UX0nj+17iOz3+lrkrO35wZwdoftrbLf2WZ9n51/aCnWPnfVn/sryRyaXtoK3/sGeYKzX14P8tGHWmOkvkJ9k/Ln8FK3v9QX4LFCc7Ae7J4SaiLbk4120Nom2z8eELWTyjOjhMMhLUhKd60XR7Vldf8VWS/Y48eVj0tZ9Zgnd02+QO7qK7WU+8ZM8AGSN0q7n1Pu/f94eHJ5+Wr5/nuyXJdvfbP8y/YV0Lz3/Jedj/zzxT4b1n/bHvr6Vb3rasUOfW/uK/hkz/8v8Wlb7n5h/Rma/7hsxPBwdXxWKT/wzJ/5TKNuy8y9thWivZv7K8sdKfhG89T37ZrErceXJyE++PNNf8PyTyfv+vWZ+ytbXfQE+ExQn2+HWybMmQZUcJJGI3CacKAEJmTyjJZuevHx5T0b2klxd39q9t80ujORxsvJ4sP6tn53k7Ol3kNu1VFufd1zfotfxHhxa3yYf96bZHO+Xpe1f3P9s/ER+8vyTybPzkfknw/OV3v8svvRa2k/l/8v+rpzvjJn/nzH/jMx+3TejxdnNlhs69u151Hj2VX8s7o+07eMcP8785c/f9c3k0lbw1h/mmvhB0LFpZdm+V7nVVbX1ued66HWy89fk5KfIPxmer3QMZPGv19J+Kv+vYy7SX9oisvV1X4DPBMXJQnLQCcAme2+8JpOv0i6IW3IrmMQ1S7ar60f92oUQX0xZcpzJowfB6iVkcceptn6pjGs2HTffCsrH+lKx+rpjK+uXfyHa3yW7E/33fo5/Mrm3fu236J8MLz76PuU6dV1uMfXXn5WftXxB/xmZ/x+dvyDnQe+fzJfZL20rlH0qY1qsHXOYt2eufXXP2nhv/6LHkY4Tzcxfs/mLvplc2gre+tb2bO90bOr2lT1x91K1kZ+O/snkbnyaPfzS+WnRJwCfDYqTheTgJ5tRFiW7TH4WmU9fsjVZOpd+YXV9LwnX9uCi3+V13HjR6TZv3pZQtVxdWophTwL9NG6iVm3e5e/ZZ/e4Xm5aN+Vrz/5HsPubx1eu/9A+8aHrv2392fmY+SfD819++Teb63mUuLj99/ebD4ou7cditvha0H9G7v/H5s/I7Nd9ZzQ99ZnrPp/Z6Nqnxnv757UV9CNRM/PXvr+6rfpErx/Lpa3grW9t9+zVRLnW08Pi7qVqIz8d/ZPJ3fg84Z8Mz3+Xyk/J+rovwGeC4mQxOdS2W1JryaW3F2qymlwAmfws9pKNLkxhZf0yZ3TBtPGj3fuvEnYup6qfJG9zabfPvX+d20nE1saZfoKbqFVbX6vrbC9P+bzrXz/HvhP7z1x4Ge7+Bjpk+g99Hf9k8ux8ZP7JOOhfdbD+H/0xxFeV//nj1+83bjrU8X/8WduKHcvne4tLzz9z/4/7v8/j+P8eMvt13xnip2KbNz46h57/Rv83uT6bkX613Tkn3n7ssiR/ZHKNt76nf+aLaG6vXdNie4wv3UZ+Ovonk3vxqeMp80/GQf+qg/X/6A8d/03+dvkpW1/aAD4bFCeryUGSQJA8W4Iu8g0zPpPPqMlmMrbOnVw+s/WbbfMEbsfri7j7xpl7T6od+9DRcwntEpAEHuu3X75mDbks9TzVhqpbGyPrjrbdxt0uEm3DwXeFwX+ODkqeke1vYbZ/M/1T/yzKZ+cj80/GECNlnJl/Gl+i/9a2990/5/rXtuDyF2b+H2P8Nt6Z/xFm9md4588bL/20n2q7Fx8m1yztj5bbPvWM2j5b/Dn6D3uZyZP1RT7ks21Om5dae9NraCc/Tc/HTP/UP4vyV85Pj+QHgKvy8sUJbMk7KW4+ko/Uz3uQyGXgFVWvBv75HNR9Sh4tfMU1Rh6RXkyTn64L/gH4nFCcvDiSqO1XTK/CR+vXvrJpLrd64V3XZ+8J/vkc1H1KHtD7V3kv/IWKj6IWIE7hRn66NvgH4HNCcQKQcPixhsWLTR4udqzmK1yQkX9exf6vRNuz8TH36jSf+D/udwXIT3PITwCfD4oTAAAAAAC4BBQnAAAAAABwCShOAAAAAADgElCcAAAAAADAJaA4AQD4BHh/E8HCP2g/cvV/0A4AACMUJ3Cg/frF8TKXX78ov8VEfkd8azd9t9+CUn8jihmnx2r2X2O68LBy9dvH8wixjH+EzPcP/rsufW86szOkZd5Yvcfp+XXH31C/Vreex+Dvo2TnP5Un67tyR5d2BtZim/xyDvILADwbihM4UH714vBAqJf1+BXbn77/Vi+ZteKky0Vm/5ZC7Xd7VPxq1vaw+hW4/HK8R9cuw3+XZN+X23nJvgPg/S0OGa/Pbv3VqvK4T86vtO3jnL+BkhcnfX57/lfzQ8FbX+yTfKD95fXz5rWQX+6D/AIAz4LiBAbaY6F/98Je/pbscePKzRqF8rAqa8weOgVvLKwxezzANdHxXv9/WgQcz4WcX11o6DPWxsXnV9oKzyhOepuyaSE/FFaKk4JXpNW+wbyalT7gQ34BgGfx8sVJv7y3r9hV+uXk/TiAXN76QmyXmoy/YS7HTJ5RL2Y1Xj8cqo63S7tdDk1++Mrf4voyl3zOLusmjx83M7noqB9Q2XpWv71tt82sVXxy6y/++/2Xtpb98bHRv1ZfGTOifTyMP7m3hdn+FrL9m+kvRI+Hqf+S86H79DkaNgY99N7vbeqx669/9E9G5L9sfT3HvRz94++Ph5yV/Xyb2BfqHjo6W/vk8372kvMrbYUaY876M39l5z+TS1vBW/9gTzDW6+tBftkwa8z0F6ovHNlXzy9H/Xz/AMA6FCd7YukJsSbiPXm1pHVIbioBtc9xQsvkGdHDY5CXpCg614um27O6/oqtluxx48ubz/cHhepjZRpPv0Hu6Cq2l/nET/KAkDVKu55T7//+eXuwePpp+f55sl+WbH+z/cv0F9K99PyXnI/988Q/M6S/1r/qsc3f1+992j7Gdlhm/svW133vYddfxcdp/fXDUc2jKXvgn5nuvx1lW3Z+pa2g91kz81d2/lfyg+Ct79k3i73q+8CH5BdfnukveP7J5H3/Pmd+2cer/TkzHgB8KE6S5FU+12RjL4fJZ0smz2jJbvxq0lHek6G9ZFfXt3bvbbMLJ3ncrDw+rH/r5+jyc9oHuV1LtfV5x/Uteh3vwaL1bfJxb5rN8X5Z2v7F/c/GT+Qnzz+ZPL/c5/7JyOd35I7PZ8z8t3L+HyE7H7pvRouTmy03dOza86Tx7Kv+EP+e0C/y48xf2flfyQ+Ct/4w18QPQs8BR1m271VudVVtfe65Hnqd7Px4sU5+6f7JyOd35I7PI555vgGgQ3GSJK/6WSUgm7i88ZpMvkq7YNrDxF4Ms2S9un7Ur10ocaLOkvNMHj0oVi8xiztOtVU/Vd+NazYdN98Kysf68rb6umMr64+HQrS/S3Yn+u/9HP9kcm/92m/RPxnZ/K78xOWf+W/FvgzRR/tf5lv16QrFz2VMi5VjDvJ87tpX46WNn51Pq1/0iJ35azZ/0TeTS1vBW9/anu1dzwFj+8qeuHup2sgvR/9kcjc+zR5eOr8s2gQA56A4WUiOuk8ki5JlJj+LzKcv6XrxOI+Gwur63iOhtgcPhV1ex40XpW7z5m0JXcvVpacY9iTQT+NeFKrNezx49tk9rpej1k352rP/Eez+5vGV6z+0T3zo+m9bf3Y+Zv7JyOZ35Sd8nvsvt+8RfJ+uP36Epqc+M93+mY2Z/zxfRv71ioPCzF9tLu9M6vVjubQVvPWt7Z69mihXenpY3L1UbeSXo38yuRufJ/yTkc3vyk/43Lfp/PkGgBGKk4XkuLfdkmJJlDbptK9Kxcksk5/FXtLRhSusrF/mjC6oNn60e/9Vws7lVvWT5G8u/fa5969zOxedtXGmn+BeFKqtr9V1tpevfO6XV/kc+07sP3NhZrj7G+iQ6T/0dfyTyfPLfe6fDOs/iY8+/3F9659hnGPf3H/z9W3/s+z7ofTV50P3ndHmabZ546NzFPrP+FefrUg/z+8FHQ8HWXL+M7nGW9/TP/NFNLfXrnHPh2ojvxz9k8m9+NTxlPknw/rPnm9vfTfOZNxB/80fqn8d7/gHANahOEmSY++3JaEg+bYEX+QbZnwmn1GT3WRsnTu5vGbrr1wAdry+yLtvnLn3pN6xF4H3KNAX2Uy//fIxa8hlq+epNlTd2hhZd7TtNu77uP8H3xUG/zk6KHlGtr+F2f7N9E/9syifnY/MPxljjNz2anicOPo5sR49HoSZ/2br23nuYXY+Mrzz442XfnqfavuC/6bnN4oP3aeeMdtnix9H/yGWMnmyvsiHfLTNafNKa296De3kl+n5mOmf+mdR/pnzyyPnGwB8Xr44gS35J8XNR/KR+nkPGrmMvKLq1Xhr/3iPl1ek+jl59PAV2xiJIy8myS/XhfwC8JpQnLw4kuivmpw/Wr/2lVFzOdYLkwut8Nb+4fHQqH5OHtD7V4Ev/IWGj6IWIE7hRn65NuQXgNeE4gQg4fBjEYsXozx87FjNV7gUI/88w34eD+doPh8fc69O84n/435XgPwyh/wC8HpQnAAAAAAAwCWgOAEAAAAAgEtAcQIAAAAAAJeA4gQAAAAAAC4BxQkAAMAbs/KPr/mFBkeu/gsNAOD5UJy8IO3XM/ZkP/6Rq8cvgejXdl4Fbf/+61fVb3ipXEj/cX+O+q3sX7dzfX/lt+GEfxviCbGyyj36rzLzX/u1pabtDR6Qb2nfW7MSf6+Ml2O8MyX9tMwbq30cx6f8Ritv/A2VP2o+DPKd/NpePXbQL5Mn67tyR5cz+Yb8fpR7kN9v65LfU1bi7y2gOHlByq9mdC9HU7TcSw3mCyV/S2R//ZWVF/wbEdWfC3rN9u/e5Fh9YvZyn+uJvspi5j2Su+e/V7m8nnFmn5U/vhL6rLS4if3j7YGM199t0WcyK06kbR/nnNm6b8He2/llbpknk2u89cU+ycfaX14/b15LWYf8voaOJWk74+tVyO9vb9+Mz5jfKU5ejHYY/YP3rOB7xkF4K2b2f+XL617anKO/osfPI1whZj7y8vpoPuPl9RnQ+ab+f+DjKC/Jo0afternbZ44Pt+mOOltyqaJXNoK3vpiny4moliM5tXM+pDfj7Q5R3+R38nvHm8RfzMoTm70qnbEfvUlSyKrScajJk61tk4MMm8LDl+3dsjUHEEgznSMgu/on2Mfq79df5ArWb98W0KUPmK/L7fJdG3/CjP73cuz+OTWJvr//ousNeow2m+TXa5f5J/CalxF+1fH7+v6usX+b+1aV2+dFf29+B1103T/zvQXsvif7Y/g2bVyeR33d+w/s3+XB2MLo+4bzhnq8j6Hv7+RbzXr8S1E8bdCtH95fM7lzyDb3xlyfvb9D85x3QcTs4Vu3/hZ4ieOz6MP6h4661e9nLWrbDJ/0SGTS1vBW/9gTzDW6+shZ82TuetveyLxTX7311nRv41rfWS+UTcN+V0Ydd9Q9s3W9/f3Wvk9818ExcmNujFbchBHeglQgtC2C5k8oo4LLoddXjZ169MOlDo826HILmRJRFE/9/BKYCm7mj69n/bfLlf2WHn9LLaowBW99Pxd3u3V4+38s/3L7Ld6FsS3ZT7ZB7nAdALWc57Vz65rx9d1jV4eWfKY7m/g//J5Zk/42ep/m1/abPzufdQYj8g+2aNoX7P9EVz/2Etxp+m/+0/Zb/23Yn8h279CeHEG6/f9jc/PPibw/yP+W2G2f1l8rsTvI6zsb8YQQ2oeTfGpn7O6fTvK923uUZcoz9V9c9av/g/23p+/6VT0zeTSVvDW9+zz/CBU3wc+JL8f5dq/0fmY2RN+tvrf5pc2L7/VPmqMR2Sf7FG0r9n+CK5/9NkcIL+v+C9jxX8RL1+ceAmtOk85M2sXMnlE26xjMI/yvplWZ5s8ImpwBQG6y03Q+JdPXz9LRPaw1fFqjASv9r8e48qVHWf2L7Pf86P2Sber6RRdomf0y/yz97/NMRDZNzn0njzzvx1n7VnXv68b+mSyN4XIvtX4F/T+HNqtf8L4b/bF8m7fiv21PbBvl3t7layfnR9pW/G/cMZ/K8z27678oOTSdi8r+7uKPsc6d4gNXj7x7NOPhzP6RX6O9rPK3Pm7vplc2gpuftVzTfwgzOJ0ZkfBXV/FbJ97rodex/N1nWdbx4vF5jObH1tc7ET7ZHydyb34sTrpcdaedf37uqFPJntTiOyb5QcPvT+Hduuf8Pw0+2J5t2/F/toe2LfLvb1K1nfHOPav+F8447+MFf9F8J2TGzr4bYJ0E8dG6ZPJ9Tozhnm8wAoOpxecHiv93MPrtam5vODTB6HJR780tsPvHa6Th2+2f/uYBfvvvbxcGxf1y/xT+sz2X5Mlj2wve9uYPIb9MHM8S38dM568sKq/JdufvZ83fx1r1yz+2OJ3Qadn7Z83T7a+u79ljLF/5v9H/JeR7Z+rf5YfTPxmSH9tn4xd2d9VSh4oY6qv1fmQ+bz7wrWv7scWf2F8HvXz8lvBi4ddNpm/6JvJpa3g5ldj+0yXQhSnK3tCfpe2MT70ZzvHs/SP9k2zqr8l25+9nzd/GL/k9xX/Zaz4L4Li5EZNLnpjgkCLkruQyVeQjdPzzIJf+tuLwOIdQosbSG5wqWRW5+2JqqAPgifXuIdLjVk5fCv7t2K/t3/a/m5X97l3EZ/RL/NPYbb/Gm+vMnnmf2kT31gfPUt/HTOevDDTP4r/lf0Z2u38Ttzkl1c/H+XzM/av6rGqsz6fC+enEPn/Uf9l5Ps3j8/V+L2XzL+674ym56az0W/mg9R+x9bIfi+/FaL9rLI6l7G/+kSvH8ulreDmV2O7Z68mOkueHhZ3fbW//Qx0nVbiv85760N+9+WFKL9oZvrH+eGx/OTGb51zi29Xp/H8P2P/qh6rOqv13f117I/8/6j/MjL9dV8LP9alAtGTa7zkpsnkq9h5suCv8sSGMmd0wIVZIOn1q35b8NrgbnNoeTs8kf7e4dL2Z4dvdf9W7Ld+L2if9APeE+bBfvHXon6ZfwrPSH6RPPP/3q+O/fuWQM1ePEl/mX+2j5F9s/jP9mfo6/knu7xkPmWfPh/l86P7N4uhbP3s/Axtzhoy/73+22XVj7dxp/dvHp+r8XsvK/u7Qpun2e6Nrz7wfBrZt/UVuc5tkX6RX7x42GUm/mUf93hI5BpvfU//zBfR3F67xl1fxWxft6+TxX/77Mdu69/mmsXjo/lhJg/jx/UD+b22qT3d51P2Vf+p+R/dv1kMZet7+1vXMfZH/pf57/XfLtvO/TH+cv9F8J2TGy34i2MVjvO8Q63J5BF13GTtleA/2KDmmAf/lnz02ErvvweYYPTrgbnJzOFw19jkrkzZunL4sv27y37RTx3Iuk5tb2PkQI/r39b5fla/2D/7+GD/Q/03e++SO2v1GPCS6/36a8ZzsKa/jD34OPT/uD+pf5LLq39WY9Xa+/p37l/pc8gPRj5bX+bPLq+C5//S/oj/ZO7o8hKi/XPnd/JDJH8G2f7OGHLjZLz00/tU2xfsW9n/YbztU3Oc7dP2z9N/iKVMnqwvcsmlek7d1tvHuKrt5jyOsmR98vu2jsQQ+d3GU3b+H9m/0uer5/fMfxF858RJeOJMmxw/K6vJ4yPwDtcZVvbvI+2/enw96n+AtySLz88SvzUPJJdyfTwsXtyvhuyzlzPJ7zHkd/isUJzUr5z4VeBXONCSKK9qy6PJM9u/j7b/6vHF5QVXJovPzxK/NQ8kD2ix5apfSPpIagHiFG7k9znkd/is8GNdN7xvq3GY34dnJM+r79+V9ePygiuTxedXi9/22B4fu69O84n/44BXgPwO8HwoTgAAAAAA4BJQnAAAAAAAwCWgOAEAAAAAgEtAcQIAAAAAAJeA4gQAAL48K/84mH+QfuTq/yAdAL4eFCdwoP16xH4ZjX+k5/FLKvq1kFfB2l/btl8PKX545HfYn7FfHlTd/xsX8t8YH0f9VuKn23kuvtq+mL16gwfmvfpdgWef38+Gd4a88yv9tMw/f92Hcfy1Isgff0Odj5pvgvNs805h0C+TJ+u7ckeXFkNrsUP+PAf589q8ev78KChO4ED51Yju5e1cOvdw5nL5CKz9ze7xK64/ff/tbj/ca3/9lZUX/BsI1Z4FvWbxw+U65xln5lnn9zOx79stPrPvAHg+lvH67NdzuPWL4+/4HZro/NZ9CfbWzi9zyzyZXOOtL/ZJvtP+8vp581rIn+cgf7495M/PB8UJDLRk5SemZx3OZySKt8Laby/vZ8Dl6svv4b0u14+Gy/U+9Hmu/x/4MMp7cv71w7r6cZsnjr+3KU56m7JpIpe2wkpxUohiLZpXY/uQP3PIn28P+fPz8fLFSb98tq84VfrBrEHtHl7z1aF6yGX8DXMQMnlGTaxq/PhVqJbc2uFpcnsZrK4/S5TR4RQf7nM7faz+dv1BrmT+/nT7s/3Tffb5N7wL09pvL1tLX1+1OY+NU/YHCbD2MXtT17q1yfjffxFbR51n86/4ZxhvdJ/FjCaKn3bGZH5ft3D/Fy7Xo31j/+z8zPQrjL7dcGK4y/scvn02/+ixxz5HHY46FiL/rxDlj66/6uvE/yNk+zdDcvW+v0GcVj87Olv75LPERxx/o08KdY+c9Wf+ms1fdMjk0lbw1j/YE4z1+nrIWZLPTT/y5zDe6G59FlF1dWyb5afu3+0cbJA/3y9/Zv4DH4qTPXB6sNZA3Q6Hd9HYIJVDaS8jIZNn1ANmEtpBXoJedDYXwur6nq2D3Dmcu/9Ucm369H7Vn1au7LHy0f/9YIteev5s/+z80t+/fPO9tsh8hzET+6z95bMeb/Uf2tU8BdnbYk/zS9FltDGbP/OPXdeOr+savTxSX87iK9r/GutNPtLiYR9v/a/WEb+JTdGDKtO/EF7swfrdvjh+9zFOTIhsJX5W9PeQGNNr7LJNfy2r/QNdz7KyfxlDjARxWnzm5wTZH4WyLX7cHf1lz5Ew85c/f9Op6JvJpa3gre/Z5/lBqL4PfEj+7PZoH9p17fiZTzWpLx253l+xodnZ+g1nY4D8afuu6G9Z8R/4UJxswTNLjjWYbHKZfLZk8owWzMfDPsp7sNtLYnV9a7crN4cqu5y9RFX13daxyaiOV2Pc/VFjsv2zvijY/RQ8+z2bNen6if3SpvH0KHj7qPXr8zadokfGoF/in2x/9v7lctJE/p350pGn+x/GXybvczb9ex/PJ7U909/TNVk/ix9py2JG443f2yf6R8zyx6r+97Kyf6voONVnQ2zwzotnX/WHnJ8T+kV+nPnLn7/rm8mlreDmDz3XxA/CLA49O7KY8/yr52n2kT/ruMyXjtz1r9Ipjl/yp+2b6e+x4j/woThZCG4dYPrgRuM1mXyVIYF5B89JZoXV9Vf6eYfTbVNzeYdTJ4omV0l5Z0uOjl5nk5O+lKS/vXgi+5t9fb8t2fqZ/bW/5wOzx4V7L9ds/pl/sv0pfWbxp/FiJZO7/tX77/hXn9GVOZ+lvzdPtn4WP9JmY0azGj+Z/h6efpnc03+G7KfWX+bL/CdtK5Q4L2OqL50c7j1GXfuqv7f4CuPvqJ93fgszf83mL/pmcmkruPnD2J7tXRSH0Z60/SN/DmMr5E+LN0+2fhY/0mZjRrMaP5n+Hiv+Ax+Kk4XgHg5DILMXgZDJzyLz6UM8Sw6r63tJyuIeNPfw2eQ3Xk46UXhyjfb93qbGuHKzR/Xy0InH8VVkf3TRd/l8/dR+Z36rv3DP5boy/8w/2f4UZvGn0bquytP9d/Ytv1x7fJbPz9C/6uHsWbb+SvwWdMxIW+17In5m+keIfvfGv+57D5n/dN8ZTU8dMz2mZza69h3ir89l5dJW8M5vYeavNpexv/pErx/Lpa3g5g9ju2evJjornh613YnPUe74V/nD86U+C2fin/y5tSmd3PipNm9yd87x/D1D/6qHs2fZ+ln8SJuOGWmrfU/Ez0z/iEx/3RdGKE4Wg7u23Q5gSUQ2qGrgTxJQJj+LTbJZclhZv8wZXSDC7KDp9at+m//s4W9zaHnzf6S/tz/a/mz/2vq572f2N/+Na8ivwrT6t2R/xn4jF39uclmvYPe9oPek6lnHNZ3KnNn87XPsn2x/Cln8CV78ZPJ0/7PLVexV+un4LJ8f1X/mw2z9LH6HNmcNmX8lfmb+3+PWkc/yRxb/tv9ZVvZvhTZPs80b38+OHRfE39ZX5OJ/K5e2vd2JM2+/d5mJb/Hvvt+JXOOt7+mf+SKa22svtPghf3ryQl13Ihdm5zeSy/rkz7L2++fPFf+BD8XJanBLkAXBKQl4x4zP5DNqME/GriSH2frNtuTxocdWev/umw3ru/3gbjLjX3eNTe7KlK0r+3ewvTCsH9sv2DkkmRUG+0p8WPsS+8e5b3p87/LQ/yIvc20xWeep7W2M6Dib/yjfUPLZ/uzjg/gL9d/8fZdc739yufbParzSvfCI/qXP4Xwa+Wx9mT/LP4VxnT7/bH9X9C9El6twiBFtQxL/j5Lt34xRt3i89NP7UNuT+Gt98v0dxts+9QzbPm1/PP2HWMnkyfoi9/KZbuvtY9zUdnPePGz8kD/NePJnKF85X1fOn5n/wOflixOYJ5ePxks+Z/AuVEkWw+VzUfvfmhX/fCSP7j9AocZ58iiojxceDi5yDr2cQP4kfwI8G4qTF0cS6VWT18PFSf3KmP9VjjLn1e1/azL/6L4fAZcrPIMa58kDWmLtVR/aM2oB4hRu5E/yJ8BbQHECl+YZydX7tjHJunNl/3C5wnvSHtvjY/PVaT45/rgKNMifAM+H4gQAAAAAAC4BxQkAAAAAAFwCihMAAAAAALgEFCcAAAAAAHAJKE4AAODyrPzjXv5B+xH+QTsAfDYoTuBA+/WI/TIb/0jR45dc9Gspr4K1v7Ztvx5S/PDI77A/Y788yLr/Ny7kvzE+jvqtxE+3cz2+5NeYhn974Qmxuso9+q+y4r+vjHcGvD2Xflrmn5/uw3auR59KXJUiyB9/Q8V3zRfBebR5ozDol8mT9V25o8uZ80D+O8d4Po/6rZzfbufaHhXIf/CVoTiBA+VXI3oJz7u07uHM5fQRWPub3eNXbH/6/tvdfrjX/vorKy/4NxiqPQt6zeLn3sut+sT4cp/rib7K9uwtL2fhWefvM6H3MvsOgLdHMl6fXR0zWXEibfs4J6bqvgSxYeeXuWWeTK7x1hf7JF9FsR+1e5R1yH/rkP/u1/8Mr5j/XhmKExhol6X/YxHPSg73Xk7vgbVfkq5XrN0Ll7Mvv4c2p/kjaMHj8hGuELOveDnr81j/P9iDKG/J+dWxUP24zdPGjT59y+KktymbJnJpK3jre/kpitVoXo3tQ/7LIf+9D6+Y/16Zly9O+uW1fcWq0g97PZTB5TV8dakmdRl/wxzkTJ5RE7MaP34VqyXHdnib3F4mq+vPEm2UHMSH+9xOH6u/XX+QK5m/P93+bP90n33+De/CtfZnF3pfX7UVP83sK0zlfgKufcze1LVubTL+91/E1lHn2fwr/hnGG91nMaOJ4qedMZnf1y3ef+csOuus6N/GtT4y36ibxuYIaff3Ljt/s/0RIv+tEK2/Gr+PcIyvdRtkf/f9CeKs7oGjs7VPPsv+Nr+M+rx5caJiNpNLW8Fb/2BPMNbr6yFnQT43/ch/w3iju/VZRNXVsW2WP7p/t3OwQf5b57i/5+eA94fiZA/cftjqQdkOj3dR2UMih9peZkImz6iH3xzmg7wcOtHZXCir63u2DnInOez+U8m56dP7VX9aubLHykf/98Qieun5s/2z80t///LO99oi8x3GTOyz9pfPerzVf2hX8xRkb4s9zS9Fl9HGbP7MP3ZdO76ua/TySH05i69g/8vnmT3hZ6v/bX5p8x5ktY8a4xHZJ3uk90CT7Y+Q+S9itv5K/D7Cvn/K/3b/MoaHTRBnxWf+me7xs6Nsa3PbmPPzoI0jYeYvf/5+xjK5tBW89T37PD8I1feBD8l/3R7tQ7uuHT/zqSb1pSPX+ys2NDt7v5k94Wer/21+aftK+W/3n7Lf+g+uCcXJQnKtwZwddvXZkskz2mEak8VR3g+bvWRW17d2u3JzqLPLPUt0re8o12Pc/VFjsv3zLly7n4Jnv2ezJl3/jkTv6VHw9lHr1+dtOkWPlEG/xD/Z/uz9b3MMRP6d+dKRZ/tvx1l71vXv64Y+mexZIbLv7PnX+3Non/gvYrb+Sv57hOZru6dH/66g40zHttjgxbtnX/WHxP8J/SI/zvzlz9/1zeTSVnDPv55r4gdhFseeHVnMef7V89izVsjOUuRP136lX5937odBv+isb+us548WlztRnMx86chd/xqd9Dhrz7r+fd3QJ5M9K0T2zfKPh96fQ/vEfx7++TraB9eD4iRJrvWzCvBDYnDGazL5KkMCNAdXJ1PL6vor/bzk4LapubzkoBNdk292DTQfe3rp5OLKzf7p5Cj97cUV2d/sG5P7IE/Wz+yv/T0fmD0u3Hs5Z/PP/JPtT+kziz+NFyuZ3PWvuVyGeDBzPEt/u2ceq/pbVvc/859Htn4Wv7pvhPhf67/vzZ0+8ShxWsbUvXBysPcYde2r/t7yS/1/q98YX0L0yJr5azZ/0TeTS1vBPf/G9mzvojiO9qTtH/lvGFsh/1lW9bes7n/mP497dYKPh+LEO/wloNXh0H0imb1IhEx+FplPJ5NZclldvyWI+cF3D7p7+FWyrPOOl5tOdJ5co32/t6kxrtzsUb18dOJzfBXZHz0Uuny+fmq/M7/VX7jncl6Zf+afbH8Ks/jTaF1X5dn+S5v4xvroWfrrPfPkhZn+cfys73/mP498/Xn86r734Puk5wfdd0bTczvzZk9nNrr2qfFefEQx452/wsxfbS5jf/WJXj+WS1vBPf/Gds9eTRTrnh61nfznxoJmJX8UtK6r8ix+pU18Y330LP31nnnywkz/OH7eOP+5Op3PP/D+UJwkyXVo2w6/Dep6cCcJIJOfxSagLLmsrF/mjBKIMDvoev2q3+Y/m3zaHFre/B/p7+2Ptj/bv7Z+7vuZ/c1/4xryqzSt/u0yOGO/kYs/N7msV7D7XtB7UvWs45pOZc5s/vY59k+2P4Us/gQvfjJ5tv97vzr27x//sbHwJP1l/lkcRfbNzt+Z/Z/5b4+70+vP49f2P8tuj/Kvzg+674w2T7PNG99j344L4mfrK3Lxv5VL297uxEndl8Ce5s++J+Lffb8TucZb39M/80U0t9deaPFD/vPkhbruRC7Mzm8kl/XJf/H8VSZxd/DfNp+yr/rPmR+uBcWJc/jrITDBuwd5cDgkge+Y8Zl8Rj1Mk7EryWW2/ixB78lNj630/t03G9Z3e+LYZMa/7hqb3JUpW1f272B7YVg/tl+wc0gyLQz2lfiw9iX2j3Pf9Pje5aH/RV7m2mKyzlPb2xjRcTb/Ub6h5LP92ccH8Rfqv/n7Lrmz1ux8PqK/ZjyHa/rL2IOPQ/+P+7M6f3Q5C7P1s/h9lCw/zBh1i8dLP50HavtC/Mz0C/2v+9QzaPts8eHoP+SqTJ6sL3IvH+m23j7GTW0n/yn5hpK7Otjx5D9Dk8vYg49D/4/7szp/jzHP/vvzD3wcL1+cwHpy+ggkOdlHxyrehSzJari8Lmr/W7Pin4/k0f2Hr0GN0+RRwVdEY+QceWea/Ef+A7gaFCcvjiTiqya/h4uT+pU1/6ssZc6r2//WZP7RfT8CLmco1DhNHtASK6/60J5RCxCncCP/kf8ArgjFCVyaZyTnw4/FvfBl7HFl/3A5wxnaY3t8bL46zSfHH3eBBvkP4HpQnAAAAAAAwCWgOAEAAAAAgEtAcQIAAAAAAJeA4gQAAAAAAC4BxQkAAAAAAFwCihMAAAAAALgEFCcAAAAAAHAJKE4AAAAAAOASUJwAAAAAAMAloDgBAAAAAIBLQHECAAAAAACXgOIEAAAAAAAuAcUJAAAAAABcAooTAAAAAAC4BBQnAAAAAABwCShOAAAAAADgElCcAAAAAADAJaA4AQAAAACAS0BxAgAAAAAAl4DiBAAAAAAALgHFCQAAAAAAXAKKEwAAAAAAuAQUJwAAAAAAcAkoTgAAAAAA4BJQnAAAAAAAwCWgOAEAAAAAgEtAcQIAAAAAAJeA4gQAAAAAAC4BxQkAAAAAAFwCihMAAAAAALgEFCcAAAAAAHAJKE4AAAAAAOASUJwAAAAAAMAloDgBAAAAAIBLQHECAAAAAACXgOIEAAAAAAAuAcUJAAAAAABcAooTAAAAAAC4BBQnAAAAAABwCShOAAAAAADgElCcAAAAAADAJaA4AQAAAACAS0BxAgAAAAAAl4DiBAAAAAAALgHFCQAAAAAAXAKKEwAAAAAAuAQUJwAAAAAAcAkoTgAAAAAA4BJQnAAAAAAAwCWgOAEAAAAAgEtAcQIAAAAAAJeA4gQAAAAAAC4BxQkAAAAAAFwCihMAAAAAALgEFCcAAAAAAHAJKE4AAAAAAOASUJwAAAAAAMAloDgBAAAAAIBLQHECAAAAAACX4OWLk2//+NePX//634/ff/Hlq8g8//ffP3/8bGQ/ff/71l5kvtxS+//124+fHFkkn60PAAAAAPAZoDh5h+Jk7/PLnxQnAAAAAAABFCdPKk5WeMviBAAAAADgs1OLk/5Vd6E/oOuD+o9///j5jyb7/Rfp+/ePX/+pH/f//vH7Pv742P/2j01+sUd113/0gejvFS/VJ8qOWixs4+79zon4d8f4aSbP1q/y2x629Vu//3z/19AHAAAAAOCj+bYXJrfHqzS2x2575MqDtjxm5REsD/nSpgsbecDr8ftCFy9OIv1XipOhPSg+ZvJaeFj/q/kzuRDNL/smY77987cf/9mKS90PAAAAAOAj+dYeqn4hUR7k+sHbH8XH4mR4vNfxn+Pxm+n/1sWJVyjo4iOTS1thXpz0dr2/uh8AAAAAwEfyzX0wqwe5lp8rTj7H4zfT/32Kk7HtWJzEcmkrROvX/uo7LwAAAAAAVyQoTtTjXMmXixPnq/1XJdP/fYqTd/jOCcUJAAAAAFycb1KI6Mdr/TcO8ji+ozix/0aisK/jPKo/kkx/ke+fa7Hg23FXcbL5pfiy9+nzZ3KZp8soTgAAAADgc7L9tq6tcBDUw1c/eGfFyT624DyEr16czPTfC5LKzRfFJ3vx4IyvjN95ieSH+cu8av5MvjI/xQkAAAAAfAYe/jsn8jjW33kAAAAAAAA4C8UJAAAAAABcAooTAAAAAAC4BA8XJwAAAAAAAM+A4gQAAAAAAC4BxQkAAAAAAFwCihMAAAAAALgEFCcAAAAfzMovl2l/L6z/DSsQn8R//BgAPh8UJ5+I8Y9B9r8aD8/F+0v7P/+h/8Dl+12ETZfxwaLb/D/COddP2/dev22v6/m6j4jo/NY/kprs3ZX9t6I/xHhn2Mvt0k/LvLF6D1rMjXsifxA5zh839B8BVn/0V+bY5zIxXRj0y+TJ+q7c0aXF4Frskf8+BvIfnIHi5JMgh9O7tOC5lEJE+7kWJuov7NfPwWX9bKQQOax/ays6epdrk8dJUtvH5bxGvYAe2POV86sfTQfZJ/DfTH/w2ff1dr6z7wB4MeidX52fsuJE2vZxKs8IeXHS55e5ZZ5MrvHWt+dG+8vr581rIf+dh/yXQ/57LhQnn4SW1Pl2/lvTLtPuZ/u5tgWX+1tQE94ff97Wa0mvrn27JH7dLljvcm06+/od7Huny/mz8/jlnJ/fz365cTmfR5/H+v/TIuAYP+75L/uwzdPGjXsS5a9nFCe9Tdk0kUtbYaU4KURnMZpXY/uQ/9Yg/+WQ/54LxckNSVD9W3MNW+XXAzr5ykwmf4TZ4T7q3w9IT77tQpI+7sUkcpWE/PEquZcDebNZxv/+i+jS+qyunzHoZ8aL31tyaHK7d+1SUnMEidbuYZSUiz5jcfA2/hV9yvgyZ7GxrHtcv68ltno+tvb18e2/dn3dZ9ffJODM/1UejC3Yva0sXoRt7nFOeXxpHSL/F2b6j7pr/LMY8cjlPPPfavxl2D0Y4inZ/72fo7+v3znfFaLzm9n/LP/MWPWPh8TqHn/qbGpqDDhnots3fpb4bX6ze9LWtD6oMeCsX/UKzuNs/pqfErm0Fbz1D/YEY72+HnLW5XP3X/tv2z/yn4wdddeQ//T42s/R39fvrO/W1v9qUJzc0ElRAsFLcHKIbbuQye9BJ4yRFqB74Kp122E28tsYOXBaXj7bS6F+Npe/PlCDfNOv+EuSiCT60rayfkbtP0nWsu6uU70Qu76iY5awJKnrfnVuZ0/FZ2/tX1m/2nD7789/tH6lj/av1lmPl7aCZ5+nv6uf0t/al/lf8JK3ZeUS07g2mXWqPYH/y+cV/Wsfx6cZEntHjn7I/OPJV+IvY2bbyv7vfaf6+fEt/WaID/Ue77LE/mf4Z8YZ/0S0eGs66nk0xWfenaTt21G+nRUH1p/2nAjV/1F8uPM3nWp+SuTSVvDW9+zz/CBU3wc+JP+pz2o/V/SvfYIYmCFn98jRD5l/PLm3f3Z/Mma2rez/3neq333578z6X42XL068w10330lwUbuQyR8hSlrZ5SPBPSQvNZc3r05O7vhyCCWRqQNZ7a/tbUz0eI5siWiHMe7f5N0H2v7y2bv0PLRd0haNlfa39q/EVJ3nrz9//P6HbW/jh8QfJD7PvnR/k/gqnzP/7+NUrOj2Xe7osoL4Qj7rPcv8Xz6v6F/7BH5dwdPDkvrHkWfxJ20zmv1+/5X939tX9VPxJW0zZuc3s/8Z/plxxj8ZbR/aGdYPcLHBe5R79lV/nTi/wzjHz7P98ufv+mZyaSt46w9zTfwgzM6pZ4fnP91vxX8r+aO2O+djkDu6rFDXJ/+ptnwtTbPf73/m/Czrp+JL2iLOrP/V4DsnN8bDPCbAFrg3uUPpk8n1OhESbHrsIfCDA5cdiPjwbvIa/OPajbZWdrj0+j2BdR9m60tbxuBnc7CrzLlUC976HlG/btOx74p9j/q3xKbEkf5/sflR+7L1s/gqn2f+13hzaVbnsegEbs9J5v/SZ2VdLw7OEJ1fTeaflb1obc87X6trnulb+y36MlprJh/O3xP8I/11/MjYM/7JKOe7jGl7oWJ4m8+7T1z7asxv+UWdjT7Gt1/fg5rZfs3mr/kxkUtbwVvf2p7FTnROoz1x/afWWNnflfxR8ObSrM5j0T5uviX/nTnfhWqf+EbZubrmmb6136Ivz6z/1aA4uVGT4n5obwQHNUreQiZ/hOhw+8HbD6d7OGrC0pdXnDSyw6XX7wmsjamXU7K+tK0i82k/z5Kr9Pcudo1O8EP7B/u3xJSnu9jsjfcI7UvWz+wvn2f+13hz7bKi32LCtmgbtO5Vlvi/sKJ/j21fnhGdX83MP5E8iz9pW0XmE3+s7P/evqqf2aMZMj46v5n9z/aP5Yx/ZjQ9N52NfjMfpPY7tkb2R/fXbL/aXMb+6hO9fiyXtoK3vrXds1cTnWVPj9ru+U/Zu7K/5L8c8p/pt+jLM+t/NfixroVDI1yyONkCVa9b9ZDk6hwOrac9jJbscOnD0xNYG1MulGz9e7Djs+Ra5ckelzlnl7+e/z39G+llfa3He2T2hfubxFf5nPlf8BJtbT9xBiPq3Dcdim6DLYn/Cyv6N93v13HFxsg/M3kWf/egx6/sv7CqX+1nxrcHxW1ex/7Z+c3sfwv/aM74Z0abp9nuje/n3Y4L7Nv6ilyf/Ui/yC/efu0y8+iXfZT1MrnGW9/TP/NFNLfX7vlP27uyv+S/nBUbI//M5N7+RXG8ih5/5nyv6lf7mfFR/juz/leD75zcaJdfCQyFs/lZ0D96KGbMDvcewI7ue3LScqOj22ebIztc+kD2S6ONKZfByvoZ1a96vNmbleR62OPBR/PEebBBrfXW/i22e5eq9bUeb5nHznz91ieOr8LM/67tla7PYX+NfIWu4/Fym/m/yFfipzDqeY9+xzGZf+6SL9iiyc7XbP9X9bv3chai85vZ/wz/ZGTnY0a3ez5e+tlzvmLfXfun+9Qcb/ts++voP+x1Jk/WF7nOgTKnzYut3Ttj/tlrsjY/+S8/E+S/o3xVv0fyXxZ/XxW+c+IkNAkG71H42fAOx3vy0euvsJqcPb66fXBtPkP8vSWZ/Z/FP/UeSh4d9RH1Ig+Ts8g+h1/IIf99SV49/31lKE7qV4VMcbJVsV8h4D/68F49eUgheq9+X90+uDavfjln9n8W/9R7KHlAiy08tI/UAsQp3Mh/X5tXz39fGX6s64b3bdWvEuwffXi/evIgOb4dh29nO3yk36+g3yz+ru6/Z5Cdv692Ptuejl9Me3WaT/wfB/zMkP9yXj3/fWUoTgAAAAAA4BJQnAAAAAAAwCWgOAEAAAAAgEtAcQIAAAAAAJeA4gQAAAAAAC4BxQkAAAAAAFwCihMAAAAAALgEFCcAAAAAAHAJKE4AAAAAAOASUJwAAAAAAMAloDgBAAAAAIBLQHECAAAAAACXgOIEAAAAAAAuAcUJAAAAAABcAooTAAAAAAC4BBQnAAAAAABwCShOAAAAAADgElCcAAAAAADAJaA4AQAAAACAS0BxAgAAAAAAl4DiBAAAAAAALgHFCQAAAAAAXAKKEwAAAAAAuARvUpz89P3vH//3128/fnJkV+PbP/7149e//vfj9198+Soyz//9988fPxtZ9cd/i8yXWzL/efLZ+gAAAAAAnwGKk3coTvY+v/xJcQIAAAAAEEBx8qTiZIW3LE4AAAAAAD47e3Hy7Z+//fjP/qNHN7bHr/d4r49s8zj++Q81Vo335ccH+rd//PvH7864t6bbJ995aIi9K/bXYmFimzArTs75b5Rn61f5H//e1m/9/vP9X0MfAAAAAICPphYn8mj1vnuw8jivD+fb41fk9iv75bMeX/ubx/dHFyfa/vbYb4/81eJsb7+jOMn8l8mFaP5mT/dtK0T//vHrP8d+AAAAAAAfSS1O7ONXkz3OvYdu9HgWosf9R+DaVwulZtNbFyeZ/874N1q/FSe9XQpBbRMAAAAAwEfzzXt8Dx2WipPxQWwfz61P++7EjvO4/gji4qS1vU9xEvtvxb/CtDgJik8AAAAAgKuwFyfRv0FYK04mX/nfHvp6/uhx/xG49imb3qc4eYfvnFCcAAAAAMDFqT/WVR+v5gG8d9ge5/K4bY/l/p0PW3y0B/JEvn22j+uo/a3xig/9Y26Z/TKmyu4pTs76z8hlni6jOAEAAACAz8n+27pagXJ79Arq8bs/yCu3x295BEfy0m7k49y3Iuj7KK9zfHBx0vW7YR7yM/vd8ZXxOy+R/DC/47+ZfGV+ihMAAAAA+AzsxQkAAAAAAMBHQnECAAAAAACXgOIEAAAAAAAuAcUJAAAAAABcAooTAAAAAAC4BBQnAAAAAABwCShOAAAAAADgElCcAABcAPmbRfoPwlra34Py/2Duq9J8Ev/xWwAA+FxQnMAB9y/ZD3+IUv3F+tpu+m5/ULM8suw4PVbT/5hk/vDS+q086J5B1+/zPYLGP4J6v/5RDKzM/5n999Z033RmZ0TLvLHax+n5dMff0H8E1vxRWE12vlN5sr4rd3RpMbgWW+SPc5A/AOC9oTiBAz//YR4Q9TIfL/Cfvv/WLvfs8WPkInP/Cv/t0fGrWdtD6/cqj4t6gQcPxFW8onMVsX+2N7P5eVz47H65nYfsOwBeDHjxX87H/rhPzqe07ePMuSzkxUmf357v1fNf8Na3caf95fXz5rWQP+6D/AEA7wXFCQy0x0T/7kV2qWSPH1du1iiUy7OsMXsIFSL93vpx8dF8/OOi7On8u1qPzP+q6Hiu/z8tAo7+9+Jfn6E2Lj6f0lZ4RnHS25RNC+e/sFKcFKKzEM2rsX3IH+uQPwDgvXj54qRfTttX9Co9idakHlzu+sJsl56Mv2EugkyeUS9uNV5fplXH26XeknuT22JidX2ZSz5nF36T+/4pOs7koqN+IGTrHfTbx7b/NvvG8dJnt93ok/mvxYA/tmD3pqL8O1t/Lf702GOfow5HHQsf9biY+c+3v8WCniMjiu8+v+pb9Dx5/mZk8TVDzsIefyq2NdWHjs7WPvm8n63kfEpb4WnFiTrfK+dfWClOorFeXw856/K5+6/9t+0f+cPqWIjO9wpt366ZP7L9BYD3h+JkT0w9cdZEvT9uWtI7PG5UApNLKUqImTyjJufJY2pP3qKzeeCvrr9iqyV7/Pjy5vP9waH6WJnG1U9dLNI+7t8mVw+S5q+uU+Y/IfNFwV7C2fpdfz/+hjFBDBSZ9ok3vrCiv0Vi58hxnjRWHLm3f3Z/MkRH7YNdts0/xEzpH/jyLCvxldHibfOrmkdT9nT2IO/7ckPZlp1PaSvUuHHWn/krO9+ZXNoK3vqefZ4fhOr7wIfkD38Pi0z7xBtfWNHfImfzyHGebH5P7u2f3Z8ZK/sLAO8PxcmWnIYLqyRBlZxrslLJy16i3qWqyeQZLVkeL7tR3pOpvYRX17d2722zCyN5/Kw8Tqx/6+focrT6JfuX6Vc+Z/7bx2W+8HTJ/LMQf4XIJx7e+L19ov+MpnMcg4XUP47ctX9hLc0svlf9ey8r8bVKi8ObLTf0A1xs8B7lnn3VHyfifxjn+HHmr+x8Z3JpK3jrD3NN/CDMzolnh+c/3W/Ff+SPnKbz9fLHmfMBAO8HxclCctcJzCY+b7wmk6+iHy7uxXPiceYR9WsXQpzo08tzIo8eHKuXUNSu929lrpn/NN5cGm+ebP1Mf2mbPS6aj7fYEJy+mf4zVi78bP7MF71t/XHgjc/knn9niD7avzLfqk0rlMd5GdPO+jHHeI9y174aD218dj6lrfC84kSd70QubYWsOKmfk72Lzkm0J67/1Bor+0v+yGl7fsH8sTgnALwvFCcLyX24DAKZ93BYkZ9F5tOX2OxyXF3fe0TU9uAhscvruPHS0W3u46ReCFpuLsaNYU9C/fre7G1qj/zLZ7y8nvG4qPotXuh6/Ux/aYseF97+eOP39kD/jLbOOz0uVPxIW0QW36v+vRffpjG+Vmh66jPR7Z/ZmPnP82Xk36cVJ9Unev1YLm2FpeLEsVcTnWVPj9ru+U/Zu7K/5I+cy+YPd87z5xcAngvFyWJyr223C0i+uinthZr4J8kwk5/FXuLZ5biyfpkzeuC18aPd+68S3vynx1b9Nv/ZR0H73PvXuZ2L0NoY6Zc+LraLxs6l18z8J3gXWW2fXLzZ+qfiz1lD5hff7Os5Po30X2Fmo5DN78k9++3e135b3Hjzz+Jb5pf59nkc/9xDtr+674w2T7PNGx+dk9B/W1+RR+dT2vZ25xx48bjLkvOdyTXe+p7+mS+iub12z3/a3pX9JX/kzGwUsvk9uWe/G0dy7g/j5/6VNgB4XyhOVpO7JLEgebYHUpFvmPGZfEZNlpOxK5fjbP2Vi8OO1xd9940z934pdOxF4j4a1EU0029l/2b6FWb+k/m1/o2uz2F/jHzqn8X4K4zr9PnHvbm1f+/jV/RfIdqDbP675M5eRI8LYRrfQwzexgf+vZcsvmZ458MbL/10nNT2Bf+txN8w3vapZ9H22fYvOd+pPFlf5EO+2ea0eaO1ezHqx26TtfnJH6r9xfJHtr8A8P68fHEC88v1ClxdP7gf73H1itTHU/Ioqo9LHk4uEkfeFzrIH18X8gfA14Ti5MWRrxpdNblfXT94DB4XjfrV7uQBvX+VmIf2gVqAOIUb+eNrQ/4A+JpQnAC8KIcfZ3B460ufx8U52p6d+5Gar07zif/jfvB2kD8A4K2gOAEAAAAAgEtAcQIAAAAAAJeA4gQAAAAAAC4BxQkAAAAAAFwCihMAgAVW/vEt/2D9CP9gHQAAzkBxAgfaH10bHxP2j6nJ3xNo7abv9ltcyiPOjtNjNfuvSV142Ln67eN5BMFz6bG1FsNa5o3VMZqeH3f8DfVrc6M/uldlyflL5cn6rtzRpf2hv7WzyfkGAHhtKE7gQPljb8MDpT4Wxq8Y//T9t/pIWCtOulxk9m811H63R82vZm0Pq1/h1R8v0d95WOXR8V+VPa5u8Zp9B8DzoYzXZ0f/McXs/EjbPs75Gyd5cRKfv9XzWfDWF/vkPGp/ef28eS2c7yOcbwB4JShOYKA9Vvp3L+zjw5I9rly5WaNQLs+yxuyhVfDGAo+Xt0LHW/3/wEdRXMr50YWGjvE2Lj4/0lZ4RnHS25RNC+ezsFKcFKJYiubVrPR5RTjfAPBKvHxx0h8P21cMK/1yrEk9eDzoC7ldqjL+hrkIMnlGfRio8frhUnW8PRrkOxyFw1ceF9eXueRz9lho8vhxNZOLjvoBl61n9dvbdtvMWsUnt/7iv99/aWvZHx8b/Wv1lTEj2sfD+JN7m+3fcf2u32i7Zs2+u8bf8ciJ4k/v/d538ti+h5n/MiRW9/0xsSdUPzo6W/vk8x77yfmRtkLdA2f9mb+y87dyPgVv/YM9wVivr4echUNb2YOK0ZXzXYnsu2v8Sftm+gMA3APFyZ5Ye7KuiXpL0N5DoV0yPQHLpWMfE0Imz6gXzOTC2C8g0dk88FfXX7HVkj2ufHnz+f6gUX2sTOPpN8gdXcX2Mp/4SR4wskZp13Pq/d8/bw8mTz8t3z+fuOBn+7fHp5q/9R/trG3Bmpl90ica/6h9s/gT+7Ss9j8x/4xV/81o+3Gbo6Dm0RSf+DG7rS/jC8q27PxIW8HugzDzV3b+Mrm0Fbz1Pfs8PwjV94EPOd+6/2hnbQvWzOyTPtH4R+xb1R8A4AwUJ1tynT2OarK1yXvy2ZLJM1qyH7/SdZT3y8Be8qvre48c70GgyR5XK48f69/62bkcPf0OcruWauvzHh8gGr2O92DS+jb5uDf68SFtM2b7l/l3mGPiG43nx9DnT7BvFn8r5+8RVv23Qtunmy03dOzYeNZ49lV/SHyd0C/y48xf/vxd30wubQVv/WGuiR+EWZxm+17lVlfV1uee66HXCc8S53vJvlX9AQDOQHGyXWQ6kdrkrhOwTebeeE0mX6VdcO1h5F48Jx5/HlG/dvnHF1V2Oc3k0YNGPzj6mNwOd5xq6xf0uGbTcfOtoHysH2VWX3ds5eTjJdq/RV9Ej49CZl8hGv+ofdm+efJqc2CLh8ST1k/muzeWPEoclDHVV04O8B7Drn3Vp218+3+rn/+4e15xos5fIpe2Qlac1M/J3oVxtrAn7l6qtj630cmLYaUD59uMrSye70X9AQDOQHHiJFJ7weo+kcxe5EImP4vMpy+76eW3uL73SKntwUNll9dx40Wm27x524Wm5fZibAx7EuincS9K1eY9Xjz77B7Xx4vWTfnas/8s5x8vx8dr+PhYsK8wf7zcb9/q+Zidv0dY9V9G01PHbPfJzEbXPjXe82/k86cVJ9Unev1YLm2FpeLEsVcTxbqnh8XdS9XG+d7ajH2FNzvfi/oDAJyB4sR7PDjJvbbdLphykdmkWxP/JMFn8rPYR8Ls8iusrF/m9B5XhTbeXpbbrxI2j5NC1W/zn310tM+9f53buTStjTP9BPeiVG19rfjxIp93/evn2Hdi/8z/GbP92/UxvnDj09Ezs2/vF45fs0/21fq/MIs/O/8+jxMT97Dqv4w2T7PNGx/FsZdf9Pjs/Ejb3u7sQ927wJ7s/GVyjbe+p3/mi2hur13D+b7e+V7VHwDgDBQnW3JOixNJwiY5C+0BVuQbZnwmn1GT/WTs7PITZus32+ILumDH64dE940z936pdexDzXuU6EfHTL/9cjVryEWcPV7KHKNtt3Hfx/0/+K4w+M/RQckz6vyT/Zv5VzPGSfdXZl82fsW+6PEiHHyo/TfEyG28c/4eYdV/Hl78euOln/3Ches7s9fT8xPFt+5TY9z22eI/OX+pPFlf5EM+2Oa057q197ja2znfn/p8P3K+AAA8Xr44gfzy/Gg+Uj/vQSWXsVdUwdekxkHy6KqPPx5mLl4RI3C+AQBAQ3Hy4shFbL/iexU+Wr/2lVnzeNm+inhVn8HzqXGQPKD3r0BfuND/KGoB4hRunG8AALBQnAAkjD8O0Vh5uMjDy47V8AD6WrQ9Hx+7r07zif/jfleA8w0AcC0oTgAAAAAA4BJQnAAAAAAAwCWgOAEAAAAAgEtAcQIAAAAAAJeA4gQA4AWQ3yY2+0fa/IP+I1f/B/0AAF8NihM4oP+w2d62/XpN+S008jcAWrvpu/0Wm/IIsuP0WE3/Q2D5w8jVbx/PI8Iy/pE23z9X8l/0a2fhPvredmZnUMu8sTpG0vPvjr+h9ree52C/s/yRypP1XbmjSztDa2eD/HQO8hMAWChO4ED51ZrDBV8v2/Errj99/61eEmvFSZeLzP4tiNrvlvB/NWt7WP0KXP453qNpl3H5f0n2fb2dt+w7AJ7fZbw++/qPTWbnX9r2cc7fgMmLkz6/zR+r+aXgrS/2ST7R/vL6efNayE/3QX4CAIHiBAbaZd+/e2Evb0v2OHHlZo1CSfhljdlDpeCNhTVml/+V4PJ/Hvq81P+fFgHHcyXnXxca+oy2cfH5l7bCM4qT3qZsWsgvhZXipBDFXzSvZqUP+JCfAEB4+eKkX77bV9wq/XKpiSi4fPWF1i4lGX/DJK9MnlEvVjVeX/xVx9ul25J7kx++cre4vswln7PLtsnjx8lMLjrqB1C2ntVvb9ttM2sVn9z6i/9+/6WtZX98bPSv1VfGjGgfD+PvuLhm+1vI9m+mvxBd/lP/JedD9+lzNGwMzrD2a/uO8zcdpd1bp9pU58j1XyHyf/eP6jt5bN9DZL/X1yJnbc8P5uwI3V9ju7XP+jw7/9JWqHvsrD/zV5Y/Mrm0Fbz1D/YEY72+HuSnDbPGTH+B/CTjz+WnaH2vL8BngeJkP9g9IdREtCUf76K1SbR9PiZsIZNnRA+HQV6SkuhcL4puz+r6K7ZasseJLx+Ttu4zS+iefoPc0VVsL/OJn+QBIGuUdj2n3v/98/bg8PTT8v3zZL8s2f5m+5fpL6R76fkvOR/754l/Mqz/tD/29a1809OOHfrc2lf0z5j5X+bXstr/xPwzMvt134jh4ej4qlB84p858Z9C2Zadf2krRHs181eWP1byi+Ct79k3i12JK09GfvLlmf6C559M3vfvNfNTtr7uC/CZoDjZDrdOnjUJquQgiUTkNuFECUjI5Bkt2fTk5ct7MrKX5Or61u69bXZhJI+TlceD9W/97CRnT7+D3K6l2vq84/oWvY734ND6Nvm4N83meL8sbf/i/mfjJ/KT559Mnp2PzD8Znq/0/mfxpdfSfir/X/Z35XxnzPz/jPlnZPbrvhktzm623NCxb8+jxrOv+mNxf6RtH+f4ceYvf/6ubyaXtoK3/jDXxA+Cjk0ry/a9yq2uqq3PPddDr5OdvyYnP0X+yfB8pWMgi3+9lvZT+X8dc5H+0haRra/7AnwmKE4WkoNOADbZe+M1mXyVdkHcklvBJK5Zsl1dP+rXLoT4YsqS40wePQhWLyGLO0619UtlXLPpuPlWUD7Wl4rV1x1bWb/8C9H+Ltmd6L/3c/yTyb31a79F/2R48dH3Kdep63KLqb/+rPys5Qv6z8j8/+j8BTkPev9kvsx+aVuh7FMZ02LtmMO8PXPtq3vWxnv7Fz2OdJxoZv6azV/0zeTSVvDWt7Zne6djU7ev7Im7l6qN/HT0TyZ349Ps4ZfOT4s+AfhsUJwsJAc/2YyyKNll8rPIfPqSrcnSufQLq+t7Sbi2Bxf9Lq/jxotOt3nztoSq5erSUgx7EuincRO1avMuf88+u8f1ctO6KV979j+C3d88vnL9h/aJD13/bevPzsfMPxme//LLv9lcz6PExe2/v998UHRpPxazxdeC/jNy/z82f0Zmv+47o+mpz1z3+cxG1z413ts/r62gH4mamb/2/dVt1Sd6/VgubQVvfWu7Z68myrWeHhZ3L1Ub+enon0zuxucJ/2R4/rtUfkrW130BPhMUJ4vJobbdklpLLr29UJPV5ALI5Gexl2x0YQor65c5owumjR/t3n+VsHM5Vf0keZtLu33u/evcTiK2Ns70E9xErdr6Wl1ne3nK513/+jn2ndh/5sLLcPc30CHTf+jr+CeTZ+cj80/GQf+qg/X/6I8hvqr8zx+/fr9x06GO/+PP2lbsWD7fW1x6/pn7f9z/fR7H//eQ2a/7zhA/Fdu88dE59Pw3+r/J9dmM9Kvtzjnx9mOXJfkjk2u89T39M19Ec3vtmhbbY3zpNvLT0T+Z3ItPHU+ZfzIO+lcdrP9Hf+j4b/K3y0/Z+tIG8NmgOFlNDpIEguTZEnSRb5jxmXxGTTaTsXXu5PKZrd9smydwO15fxN03ztx7Uu3Yh46eS2iXgCTwWL/98jVryGWp56k2VN3aGFl3tO027naRaBsOvisM/nN0UPKMbH8Ls/2b6Z/6Z1E+Ox+ZfzKGGCnjzPzT+BL9t7a97/4517+2BZe/MPP/GOO38c78jzCzP8M7f9546af9VNu9+DC5Zml/tNz2qWfU9tniz9F/2MtMnqwv8iGfbXPavNTam15DO/lpej5m+qf+WZS/cn56JD8AXJWXL05gS95JcfORfKR+3oNELgOvqHo18M/noO5T8mjhK64x8oj0Ypr8dF3wD8DnhOLkxZFEbb9iehU+Wr/2lU1zudUL77o+e0/wz+eg7lPygN6/ynvhL1R8FLUAcQo38tO1wT8AnxOKE4CEw481LF5s8nCxYzVf4YKM/PMq9n8l2p6Nj7lXp/nE/3G/K0B+mkN+Avh8UJwAAAAAAMAloDgBAAAAAIBLQHECAAAAAACXgOIEAAAAAAAuAcUJAMAnwPubCBb+QfuRq/+DdgAAGKE4gQPt1y+Ol7n8+kX5LSbyO+Jbu+m7/RaU+htRzDg9VrP/GtOFh5Wr3z6eR4hl/CNkvn/w33Xpe9OZnSEt88bqPU7Przv+hvq1uvU8Bn8fJTv/qTxZ35U7urQzsBbb5JdzkF8A4NlQnMCB8qsXhwdCvazHr9j+9P23esmsFSddLjL7txRqv9uj4leztofVr8Dll+M9unYZ/rsk+77czkv2HQDvb3HIeH12669Wlcd9cn6lbR/n/A2UvDjp89vzv5ofCt76Yp/kA+0vr583r4X8ch/kFwB4FhQnMNAeC/27F/byt2SPG1du1iiUh1VZY/bQKXhjYY3Z4wGuiY73+v/TIuB4LuT86kJDn7E2Lj6/0lZ4RnHS25RNC/mhsFKcFLwirfYN5tWs9AEf8gsAPIuXL0765b19xa7SLyfvxwHk8tYXYrvUZPwNczlm8ox6Mavx+uFQdbxd2u1yaPLDV/4W15e55HN2WTd5/LiZyUVH/YDK1rP67W27bWat4pNbf/Hf77+0teyPj43+tfrKmBHt42H8yb0tzPa3kO3fTH8hejxM/ZecD92nz9GwMeih935vU49df/2jfzIi/2Xr6znu5egff3885Kzs59vEvlD30NHZ2ief97OXnF9pK9QYc9af+Ss7/5lc2gre+gd7grFeXw/yy4ZZY6a/UH3hyL56fjnq5/sHANahONkTS0+INRHvyaslrUNyUwmofY4TWibPiB4eg7wkRdG5XjTdntX1V2y1ZI8bX958vj8oVB8r03j6DXJHV7G9zCd+kgeErFHa9Zx6//fP24PF00/L98+T/bJk+5vtX6a/kO6l57/kfOyfJ/6ZIf21/lWPbf6+fu/T9jG2wzLzX7a+7nsPu/4qPk7rrx+Oah5N2QP/zHT/7SjbsvMrbQW9z5qZv7Lzv5IfBG99z75Z7FXfBz4kv/jyTH/B808m7/v3OfPLPl7tz5nxAOBDcZIkr/K5Jht7OUw+WzJ5Rkt241eTjvKeDO0lu7q+tXtvm104yeNm5fFh/Vs/R5ef0z7I7Vqqrc87rm/R63gPFq1vk49702yO98vS9i/ufzZ+Ij95/snk+eU+909GPr8jd3w+Y+a/lfP/CNn50H0zWpzcbLmhY9eeJ41nX/WH+PeEfpEfZ/7Kzv9KfhC89Ye5Jn4Qeg44yrJ9r3Krq2rrc8/10Otk58eLdfJL909GPr8jd3we8czzDQAdipMkedXPKgHZxOWN12TyVdoF0x4m9mKYJevV9aN+7UKJE3WWnGfy6EGxeolZ3HGqrfqp+m5cs+m4+VZQPtaXt9XXHVtZfzwUov1dsjvRf+/n+CeTe+vXfov+ycjmd+UnLv/Mfyv2ZYg+2v8y36pPVyh+LmNarBxzkOdz174aL2387Hxa/aJH7Mxfs/mLvplc2gre+tb2bO96DhjbV/bE3UvVRn45+ieTu/Fp9vDS+WXRJgA4B8XJQnLUfSJZlCwz+VlkPn1J14vHeTQUVtf3Hgm1PXgo7PI6brwodZs3b0voWq4uPcWwJ4F+GveiUG3e48Gzz+5xvRy1bsrXnv2PYPc3j69c/6F94kPXf9v6s/Mx809GNr8rP+Hz3H+5fY/g+3T98SM0PfWZ6fbPbMz85/ky8q9XHBRm/mpzeWdSrx/Lpa3grW9t9+zVRLnS08Pi7qVqI78c/ZPJ3fg84Z+MbH5XfsLnvk3nzzcAjFCcLCTHve2WFEuitEmnfVUqTmaZ/Cz2ko4uXGFl/TJndEG18aPd+68Sdi63qp8kf3Ppt8+9f53bueisjTP9BPeiUG19ra6zvXzlc7+8yufYd2L/mQszw93fQIdM/6Gv459Mnl/uc/9kWP9JfPT5j+tb/wzjHPvm/puvb/ufZd8Ppa8+H7rvjDZPs80bH52j0H/Gv/psRfp5fi/oeDjIkvOfyTXe+p7+mS+iub12jXs+VBv55eifTO7Fp46nzD8Z1n/2fHvru3Em4w76b/5Q/et4xz8AsA7FSZIce78tCQXJtyX4It8w4zP5jJrsJmPr3MnlNVt/5QKw4/VF3n3jzL0n9Y69CLxHgb7IZvrtl49ZQy5bPU+1oerWxsi6o223cd/H/T/4rjD4z9FByTOy/S3M9m+mf+qfRfnsfGT+yRhj5LZXw+PE0c+J9ejxIMz8N1vfznMPs/OR4Z0fb7z00/tU2xf8Nz2/UXzoPvWM2T5b/Dj6D7GUyZP1RT7ko21Om1dae9NraCe/TM/HTP/UP4vyz5xfHjnfAODz8sUJbMk/KW4+ko/Uz3vQyGXkFVWvxlv7x3u8vCLVz8mjh6/YxkgceTFJfrku5BeA14Ti5MWRRH/V5PzR+rWvjJrLsV6YXGiFt/YPj4dG9XPygN6/CnzhLzR8FLUAcQo38su1Ib8AvCYUJwAJhx+LWLwY5eFjx2q+wqUY+ecZ9vN4OEfz+fiYe3WaT/wf97sC5Jc55BeA14PiBAAAAAAALgHFCQAAAAAAXAKKEwAAAAAAuAQUJwAAAAAAcAkoTgAAAAAA4BJQnAAAAAAAwCWgOAEAAAAAgEtAcQIAAAAAAJeA4gQAAAAAAC4BxQkAAAAAAFwCihMAAAAAALgEFCcAAAAAAHAJKE4AAAAAAOASUJwAAAAAAMAloDgBAAAAAIBLQHECAAAAAACXgOIEAAAAAAAuAcUJAAAAAABcAooTAAAAAAC4BBQnAAAAAABwCShOAAAAAADgElCcAAAAAADAJaA4AQAAAACAS1CLk5++//3j//77v40/f/xsOp2lzvfXbz9+cmRwLb79418/fv3rfz9+/8WXryLzePFzNr6y+PHks/UBAAAA4HMwfOfk2y9/PuVxR3HyeXiP4mTvsxhfFCcAAAAArwnFyYvzrOJkhbcsTgAAAADg87NUnPSvSgvHPj//oeU3zONxkCtZfxz/+8fvarw8ln353z9+/Wef+6hf4z/f/6X6bON51A50/44+PPpfjSlxovxYi4Vt3Kz4mBUnp+LHyLP1q/yPf2/rt346NgAAAADgGqTFyf7wvz3upK09Bnu/+nC0cvV4tPL6eZPrwkIewHr+Lu8FiR5v55f+9vFJceKz6v9ZcTK0O8VBJj8bP1YuRPM3e/ref/vnbz/+YwpcAAAAAPh48uKkPuRM2/bQLw9W76GnH4+tr/lOhxrjPn7VmOxxrHUReV1fPWYh5lH/S9vefrI4SeMnkUtbIVq/FSe93YsZAAAAAPh48uLEa1MPVq94OT4u21fmR7LiZJt/4XG88p0T8HmG/4d2pziYydfiJ5ZLWyFav/anWAUAAAC4PHcWJ+rxmnxl25Nr3MevGrNcnOxFTy9UIOcZ/h/aneJgJr8nfihOAAAAAL4mC//mpBUi+nFXiwF5PG5y+U5Fm0PL2+M2ehx6j1/vOyHR47itHxc/wm6H86h9ZVb9v3+uxYLvx6g4mMnz+JnLZZ4uozgBAAAA+Kx82x+f5cE30B/8+8NeMA/D/cEqsvJIVH3cNfbHpyNTD0nv8VwfoWr++vjU4wtWR4oTl8z/tY/e3/L4V/7P4ieTH+Yv89r4mchX5qc4AQAAAPgcDN85+Qi84uMM7eE6fufEfrUdAAAAAACuz+cvTspX0W1xsn2l/d45AQAAAADg/fn0xUnh8A/iKUwAAAAAAD4dH16cAAAAAAAAFChOAAAAAADgElCcAAAAAADAJaA4AQAAAACAS0BxAgAA8Mas/PKX9mvwx98++eo0n8R/3BcAvh4UJy+I/Uvq4x+xfPwSqPOpP6J4NbT94R9xvJD+2R8ZXdm/buf6/s7+XlBb8/FYWeUe/VeZ+a/9WnLT9gYPyLe0761Zib9Xxssx3pmSflrmjdU+juOzFUH++Bsqf9g/aqwZ/gDuxqBfJk/Wd+WOLmfyDfn9KPcgv9/WJb+nrMTfW0Bx8oKUX73sXo6maLmXGswXSv6WyP76K6kv+Jfkqz8X9Jrt373JsfrE7OU+1xN9lcXMeyR3z3+vcnk948w+K398JfRZaXET+8fbAxmvv9uiz2RWnEjbPs45s3Xfgr2388vcMk8m13jri32Sj7W/vH7evJayDvl9DR1L0nbG16uQ39/evhmfMb9TnLwY7TD6B+9ZwfeMg/BWzOz/ypfXvbQ5R39Fj59HuELMfOTl9dF8xsvrM6DzTf3/wMdRXpJHjT5r1c/bPHF8vk1x0tuUTRO5tBW89cU+XUxEsRjNq5n1Ib8faXOO/iK/k9893iL+ZlCc3OhV7Yj96kuWRFaTjEdNnGptnRhk3hYcvm7tkKk5gkCc6RgF39E/xz5Wf7v+IFeyfvm2hCh9xH5fbpPp2v4VZva7l2fxya1N9P/9F1lr1GG03ya7XL/IP4XVuIr2r47f1/V1i/3f2rWu3jor+nvxO+qm6f6d6S9k8T/bH8Gza+XyOu7v2H9m/y4PxhZG3TecM9TlfQ5/fyPfatbjW4jib4Vo//L4nMufQba/M+T87PsfnOO6DyZmC92+8bPETxyfRx/UPXTWr3o5a1fZZP6iQyaXtoK3/sGeYKzX10POmidz19/2ROKb/O6vs6J/G9f6yHyjbhryuzDqvqHsm63v7++18nvmvwiKkxt1Y7bkII70EqAEoW0XMnlEHRdcDru8bOrWpx0odXi2Q5FdyJKIon7u4ZXAUnY1fXo/7b9druyx8vpZbFGBK3rp+bu826vH2/ln+5fZb/UsiG/LfLIPcoHpBKznPKufXdeOr+savTyy5DHd38D/5fPMnvCz1f82v7TZ+N37qDEekX2yR9G+ZvsjuP6xl+JO03/3n7Lf+m/F/kK2f4Xw4gzW7/sbn599TOD/R/y3wmz/svhcid9HWNnfjCGG1Dya4lM/Z3X7dpTv29yjLlGeq/vmrF/9H+y9P3/TqeibyaWt4K3v2ef5Qai+D3xIfj/KtX+j8zGzJ/xs9b/NL21efqt91BiPyD7Zo2hfs/0RXP/oszlAfl/xX8aK/yJevjjxElp1nnJm1i5k8oi2WcdgHuV9M63ONnlE1OAKAnSXm6DxL5++fpaI7GGr49UYCV7tfz3GlSs7zuxfZr/nR+2TblfTKbpEz+iX+Wfvf5tjILJvcug9eeZ/O87as65/Xzf0yWRvCpF9q/Ev6P05tFv/hPHf7Ivl3b4V+2t7YN8u9/YqWT87P9K24n/hjP9WmO3fXflByaXtXlb2dxV9jnXuEBu8fOLZpx8PZ/SL/BztZ5W583d9M7m0Fdz8quea+EGYxenMjoK7vorZPvdcD72O5+s6z7aOF4vNZzY/trjYifbJ+DqTe/FjddLjrD3r+vd1Q59M9qYQ2TfLDx56fw7t1j/h+Wn2xfJu34r9tT2wb5d7e5Ws745x7F/xv3DGfxkr/ovgOyc3dPDbBOkmjo3SJ5PrdWYM83iBFRxOLzg9Vvq5h9drU3N5wacPQpOPfmlsh987XCcP32z/9jEL9t97ebk2LuqX+af0me2/Jkse2V72tjF5DPth5niW/jpmPHlhVX9Ltj97P2/+OtauWfyxxe+CTs/aP2+ebH13f8sYY//M/4/4LyPbP1f/LD+Y+M2Q/to+Gbuyv6uUPFDGVF+r8yHzefeFa1/djy3+wvg86uflt4IXD7tsMn/RN5NLW8HNr8b2mS6FKE5X9oT8Lm1jfOjPdo5n6R/tm2ZVf0u2P3s/b/4wfsnvK/7LWPFfBMXJjZpc9MYEgRYldyGTryAbp+eZBb/0txeBxTuEFjeQ3OBSyazO2xNVQR8ET65xD5cas3L4VvZvxX5v/7T93a7uc+8iPqNf5p/CbP813l5l8sz/0ia+sT56lv46Zjx5YaZ/FP8r+zO02/mduMkvr34+yudn7F/VY1VnfT4Xzk8h8v+j/svI928en6vxey+Zf3XfGU3PTWej38wHqf2OrZH9Xn4rRPtZZXUuY3/1iV4/lktbwc2vxnbPXk10ljw9LO76an/7Geg6rcR/nffWh/zuywtRftHM9I/zw2P5yY3fOucW365O4/l/xv5VPVZ1Vuu7++vYH/n/Uf9lZPrrvhZ+rEsFoifXeMlNk8lXsfNkwV/liQ1lzuiAC7NA0utX/bbgtcHd5tDydngi/b3Dpe3PDt/q/q3Yb/1e0D7pB7wnzIP94q9F/TL/FJ6R/CJ55v+9Xx379y2Bmr14kv4y/2wfI/tm8Z/tz9DX8092ecl8yj59PsrnR/dvFkPZ+tn5GdqcNWT+e/23y6ofb+NO7988Plfj915W9neFNk+z3RtffeD5NLJv6ytyndsi/SK/ePGwy0z8yz7u8ZDINd76nv6ZL6K5vXaNu76K2b5uXyeL//bZj93Wv801i8dH88NMHsaP6wfye21Te7rPp+yr/lPzP7p/sxjK1vf2t65j7I/8L/Pf679dtp37Y/zl/ovgOyc3WvAXxyoc53mHWpPJI+q4ydorwX+wQc0xD/4t+eixld5/DzDB6NcDc5OZw+GuscldmbJ15fBl+3eX/aKfOpB1ndrexsiBHte/rfP9rH6xf/bxwf6H+m/23iV31uox4CXX+/XXjOdgTX8Ze/Bx6P9xf1L/JJdX/6zGqrX39e/cv9LnkB+MfLa+zJ9dXgXP/6X9Ef/J3NHlJUT7587v5IdI/gyy/Z0x5MbJeOmn96m2L9i3sv/DeNun5jjbp+2fp/8QS5k8WV/kkkv1nLqtt49xVdvNeRxlyfrk920diSHyu42n7Pw/sn+lz1fP75n/IvjOiZPwxJk2OX5WVpPHR+AdrjOs7N9H2n/1+HrU/wBvSRafnyV+ax5ILuX6eFi8uF8N2WcvZ5LfY8jv8FmhOKlfOfGrwK9woCVRXtWWR5Nntn8fbf/V44vLC65MFp+fJX5rHkge0GLLVb+Q9JHUAsQp3Mjvc8jv8Fnhx7pueN9W4zC/D89Inlffvyvrx+UFVyaLz68Wv+2xPT52X53mE//HAa8A+R3g+VCcAAAAAADAJaA4AQAAAACAS0BxAgAAAAAAl4DiBAAAAAAALgHFCQAAfHlW/nEw/yD9yNX/QToAfD0oTuBA+/WI/TIa/0jP45dU9Gshr4K1v7Ztvx5S/PDI77A/Y788qLr/Ny7kvzE+jvqtxE+381x8tX0xe/UGD8x79bsCzz6/nw3vDHnnV/ppmX/+ug/j+GtFkD/+hjofNd8E59nmncKgXyZP1nflji4thtZih/x5DvLntXn1/PlRUJzAgfKrEd3L27l07uHM5fIRWPub3eNXXH/6/tvdfrjX/vorKy/4NxCqPQt6zeKHy3XOM87Ms87vZ2Lft1t8Zt8B8Hws4/XZr+dw6xfH3/E7NNH5rfsS7K2dX+aWeTK5xltf7JN8p/3l9fPmtZA/z0H+fHvIn58PihMYaMnKT0zPOpzPSBRvhbXfXt7PgMvVl9/De12uHw2X633o81z/P/BhlPfk/OuHdfXjNk8cf29TnPQ2ZdNELm2FleKkEMVaNK/G9iF/5pA/3x7y5+fj5YuTfvlsX3Gq9INZg9o9vOarQ/WQy/gb5iBk8oyaWNX48atQLbm1w9Pk9jJYXX+WKKPDKT7c53b6WP3t+oNcyfz96fZn+6f77PNveBemtd9etpa+vmpzHhun7A8SYO1j9qaudWuT8b//IraOOs/mX/HPMN7oPosZTRQ/7YzJ/L5u4f4vXK5H+8b+2fmZ6VcYfbvhxHCX9zl8+2z+0WOPfY46HHUsRP5fIcofXX/V14n/R8j2b4bk6n1/gzitfnZ0tvbJZ4mPOP5GnxTqHjnrz/w1m7/okMmlreCtf7AnGOv19ZCzJJ+bfuTPYbzR3fosourq2DbLT92/2znYIH++X/7M/Ac+FCd74PRgrYG6HQ7vorFBKofSXkZCJs+oB8wktIO8BL3obC6E1fU9Wwe5czh3/6nk2vTp/ao/rVzZY+Wj//vBFr30/Nn+2fmlv3/55nttkfkOYyb2WfvLZz3e6j+0q3kKsrfFnuaXostoYzZ/5h+7rh1f1zV6eaS+nMVXtP811pt8pMXDPt76X60jfhObogdVpn8hvNiD9bt9cfzuY5yYENlK/Kzo7yExptfYZZv+Wlb7B7qeZWX/MoYYCeK0+MzPCbI/CmVb/Lg7+sueI2HmL3/+plPRN5NLW8Fb37PP84NQfR/4kPzZ7dE+tOva8TOfalJfOnK9v2JDs7P1G87GAPnT9l3R37LiP/ChONmCZ5YcazDZ5DL5bMnkGS2Yj4d9lPdgt5fE6vrWblduDlV2OXuJquq7rWOTUR2vxrj7o8Zk+2d9UbD7KXj2ezZr0vUT+6VN4+lR8PZR69fnbTpFj4xBv8Q/2f7s/cvlpIn8O/OlI0/3P4y/TN7nbPr3Pp5Panumv6drsn4WP9KWxYzGG7+3T/SPmOWPVf3vZWX/VtFxqs+G2OCdF8++6g85Pyf0i/w485c/f9c3k0tbwc0feq6JH4RZHHp2ZDHn+VfP0+wjf9ZxmS8duetfpVMcv+RP2zfT32PFf+BDcbIQ3DrA9MGNxmsy+SpDAvMOnpPMCqvrr/TzDqfbpubyDqdOFE2ukvLOlhwdvc4mJ30pSX978UT2N/v6fluy9TP7a3/PB2aPC/dertn8M/9k+1P6zOJP48VKJnf9q/ff8a8+oytzPkt/b55s/Sx+pM3GjGY1fjL9PTz9Mrmn/wzZT62/zJf5T9pWKHFexlRfOjnce4y69lV/b/EVxt9RP+/8Fmb+ms1f9M3k0lZw84exPdu7KA6jPWn7R/4cxlbInxZvnmz9LH6kzcaMZjV+Mv09VvwHPhQnC8E9HIZAZi8CIZOfRebTh3iWHFbX95KUxT1o7uGzyW+8nHSi8OQa7fu9TY1x5WaP6uWhE4/jq8j+6KLv8vn6qf3O/FZ/4Z7LdWX+mX+y/SnM4k+jdV2Vp/vv7Ft+ufb4LJ+foX/Vw9mzbP2V+C3omJG22vdE/Mz0jxD97o1/3fceMv/pvjOanjpmekzPbHTtO8Rfn8vKpa3gnd/CzF9tLmN/9YleP5ZLW8HNH8Z2z15NdFY8PWq7E5+j3PGv8ofnS30WzsQ/+XNrUzq58VNt3uTunOP5e4b+VQ9nz7L1s/iRNh0z0lb7noifmf4Rmf66L4xQnCwGd227HcCSiGxQ1cCfJKBMfhabZLPksLJ+mTO6QITZQdPrV/02/9nD3+bQ8ub/SH9vf7T92f619XPfz+xv/hvXkF+FafVvyf6M/UYu/tzksl7B7ntB70nVs45rOpU5s/nb59g/2f4UsvgTvPjJ5On+Z5er2Kv00/FZPj+q/8yH2fpZ/A5tzhoy/0r8zPy/x60jn+WPLP5t/7Os7N8KbZ5mmze+nx07Loi/ra/Ixf9WLm17uxNn3n7vMhPf4t99vxO5xlvf0z/zRTS3115o8UP+9OSFuu5ELszObySX9cmfZe33z58r/gMfipPV4JYgC4JTEvCOGZ/JZ9RgnoxdSQ6z9ZttyeNDj630/t03G9Z3+8HdZMa/7hqb3JUpW1f272B7YVg/tl+wc0gyKwz2lfiw9iX2j3Pf9Pje5aH/RV7m2mKyzlPb2xjRcTb/Ub6h5LP92ccH8Rfqv/n7Lrne/+Ry7Z/VeKV74RH9S5/D+TTy2foyf5Z/CuM6ff7Z/q7oX4guV+EQI9qGJP4fJdu/GaNu8Xjpp/ehtifx1/rk+zuMt33qGbZ92v54+g+xksmT9UXu5TPd1tvHuKnt5rx52Pghf5rx5M9QvnK+rpw/M/+Bz8sXJzBPLh+Nl3zO4F2okiyGy+ei9r81K/75SB7df4BCjfPkUVAfLzwcXOQcejmB/En+BHg2FCcvjiTSqyavh4uT+pUx/6scZc6r2//WZP7RfT8CLld4BjXOkwe0xNqrPrRn1ALEKdzIn+RPgLeA4gQuzTOSq/dtY5J158r+4XKF96Q9tsfH5qvTfHL8cRVokD8Bng/FCQAAAAAAXAKKEwAAAAAAuAQUJwAAAAAAcAkoTgAAAAAA4BJQnAAAwOVZ+ce9/IP2I/yDdgD4bFCcwIH26xH7ZTb+kaLHL7no11JeBWt/bdt+PaT44ZHfYX/GfnmQdf9vXMh/Y3wc9VuJn27nenzJrzEN//bCE2J1lXv0X2XFf18Z7wx4ey79tMw/P92H7VyPPpW4KkWQP/6Giu+aL4LzaPNGYdAvkyfru3JHlzPngfx3jvF8HvVbOb/dzrU9KpD/4CtDcQIHyq9G9BKed2ndw5nL6SOw9je7x6/Y/vT9t7v9cK/99VdWXvBvMFR7FvSaxc+9l1v1ifHlPtcTfZXt2VtezsKzzt9nQu9l9h0Ab49kvD67Omay4kTa9nFOTNV9CWLDzi9zyzyZXOOtL/ZJvopiP2r3KOuQ/9Yh/92v/xleMf+9MhQnMNAuS//HIp6VHO69nN4Da78kXa9YuxcuZ19+D21O80fQgsflI1whZl/xctbnsf5/sAdR3pLzq2Oh+nGbp40bffqWxUlvUzZN5NJW8Nb38lMUq9G8GtuH/JdD/nsfXjH/vTIvX5z0y2v7ilWlH/Z6KIPLa/jqUk3qMv6GOciZPKMmZjV+/CpWS47t8Da5vUxW158l2ig5iA/3uZ0+Vn+7/iBXMn9/uv3Z/uk++/wb3oVr7c8u9L6+ait+mtlXmMr9BFz7mL2pa93aZPzvv4ito86z+Vf8M4w3us9iRhPFTztjMr+vW7z/zll01lnRv41rfWS+UTeNzRHS7u9ddv5m+yNE/lshWn81fh/hGF/rNsj+7vsTxFndA0dna598lv1tfhn1efPiRMVsJpe2grf+wZ5grNfXQ86CfG76kf+G8UZ367OIqqtj2yx/dP9u52CD/LfOcX/PzwHvD8XJHrj9sNWDsh0e76Kyh0QOtb3MhEyeUQ+/OcwHeTl0orO5UFbX92wd5E5y2P2nknPTp/er/rRyZY+Vj/7viUX00vNn+2fnl/7+5Z3vtUXmO4yZ2GftL5/1eKv/0K7mKcjeFnuaX4ouo43Z/Jl/7Lp2fF3X6OWR+nIWX8H+l88ze8LPVv/b/NLmPchqHzXGI7JP9kjvgSbbHyHzX8Rs/ZX4fYR9/5T/7f5lDA+bIM6Kz/wz3eNnR9nW5rYx5+dBG0fCzF/+/P2MZXJpK3jre/Z5fhCq7wMfkv+6PdqHdl07fuZTTepLR673V2xodvZ+M3vCz1b/2/zS9pXy3+4/Zb/1H1wTipOF5FqDOTvs6rMlk2e0wzQmi6O8HzZ7yayub+125eZQZ5d7luha31Gux7j7o8Zk++dduHY/Bc9+z2ZNuv4did7To+Dto9avz9t0ih4pg36Jf7L92fvf5hiI/DvzpSPP9t+Os/as69/XDX0y2bNCZN/Z86/359A+8V/EbP2V/PcIzdd2T4/+XUHHmY5tscGLd8++6g+J/xP6RX6c+cufv+ubyaWt4J5/PdfED8Isjj07spjz/KvnsWetkJ2lyJ+u/Uq/Pu/cD4N+0Vnf1lnPHy0ud6I4mfnSkbv+NTrpcdaedf37uqFPJntWiOyb5R8PvT+H9on/PPzzdbQPrgfFSZJc62cV4IfE4IzXZPJVhgRoDq5OppbV9Vf6ecnBbVNzeclBJ7om3+waaD729NLJxZWb/dPJUfrbiyuyv9k3JvdBnqyf2V/7ez4we1y493LO5p/5J9uf0mcWfxovVjK5619zuQzxYOZ4lv52zzxW9bes7n/mP49s/Sx+dd8I8b/Wf9+bO33iUeK0jKl74eRg7zHq2lf9veWX+v9WvzG+hOiRNfPXbP6ibyaXtoJ7/o3t2d5FcRztSds/8t8wtkL+s6zqb1nd/8x/HvfqBB8PxYl3+EtAq8Oh+0Qye5EImfwsMp9OJrPksrp+SxDzg+8edPfwq2RZ5x0vN53oPLlG+35vU2NcudmjevnoxOf4KrI/eih0+Xz91H5nfqu/cM/lvDL/zD/Z/hRm8afRuq7Ks/2XNvGN9dGz9Nd75skLM/3j+Fnf/8x/Hvn68/jVfe/B90nPD7rvjKbndubNns5sdO1T4734iGLGO3+Fmb/aXMb+6hO9fiyXtoJ7/o3tnr2aKNY9PWo7+c+NBc1K/ihoXVflWfxKm/jG+uhZ+us98+SFmf5x/Lxx/nN1Op9/4P2hOEmS69C2HX4b1PXgThJAJj+LTUBZcllZv8wZJRBhdtD1+lW/zX82+bQ5tLz5P9Lf2x9tf7Z/bf3c9zP7m//GNeRXaVr922Vwxn4jF39uclmvYPe9oPek6lnHNZ3KnNn87XPsn2x/Cln8CV78ZPJs//d+dezfP/5jY+FJ+sv8sziK7JudvzP7P/PfHnen15/Hr+1/lt0e5V+dH3TfGW2eZps3vse+HRfEz9ZX5OJ/K5e2vd2Jk7ovgT3Nn31PxL/7fidyjbe+p3/mi2hur73Q4of858kLdd2JXJid30gu65P/4vmrTOLu4L9tPmVf9Z8zP1wLihPn8NdDYIJ3D/LgcEgC3zHjM/mMepgmY1eSy2z9WYLek5seW+n9u282rO/2xLHJjH/dNTa5K1O2ruzfwfbCsH5sv2DnkGRaGOwr8WHtS+wf577p8b3LQ/+LvMy1xWSdp7a3MaLjbP6jfEPJZ/uzjw/iL9R/8/ddcmet2fl8RH/NeA7X9JexBx+H/h/3Z3X+6HIWZutn8fsoWX6YMeoWj5d+Og/U9oX4mekX+l/3qWfQ9tniw9F/yFWZPFlf5F4+0m29fYyb2k7+U/INJXd1sOPJf4Yml7EHH4f+H/dndf4eY5799+cf+DhevjiB9eT0EUhyso+OVbwLWZLVcHld1P63ZsU/H8mj+w9fgxqnyaOCr4jGyDnyzjT5j/wHcDUoTl4cScRXTX4PFyf1K2v+V1nKnFe3/63J/KP7fgRczlCocZo8oCVWXvWhPaMWIE7hRv4j/wFcEYoTuDTPSM6HH4t74cvY48r+4XKGM7TH9vjYfHWaT44/7gIN8h/A9aA4AQAAAACAS0BxAgAAAAAAl4DiBAAAAAAALgHFCQAAAAAAXAKKEwAAAAAAuAQUJwAAAAAAcAkoTgAAAAAA4BJQnAAAAAAAwCWgOAEAAAAAgEtAcQIAAAAAAJeA4gQAAAAAAC4BxQkAAAAAAFwCihMAAAAAALgEFCcAAAAAAHAJKE4AAAAAAOASUJwAAAAAAMAloDgBAAAAAIBLQHECAAAAAACXgOIEAAAAAAAuAcUJAAAAAABcAooTAAAAAAC4BBQnAAAAAABwCShOAAAAAADgEiwVJz99//vH//33fxt//vjZ6QMAAAAAAPAIp75z8u2XPylOAAAAAADgTaA4AQAAAACAS7AXJ9/++duP/+w/unXjr99+/KQ61j6T4uTnP+ZjB7ma49s//vXj17/+9+P3X/794/dd/vePX/85jv/2j03uzA0AAAAAAJ+fWpy0oqMUCH4nISpOauHxx7/Hz6qIKP9mRc+t5VKc6ILEji9QnAAAAAAAfG1qcWKLiwivOGlFw/idjvZdmON3P3Z5mccUJ7p40XI9DgAAAAAAvi7fvOIgwi1O7I+D7fTixO1DcQIAAAAAAIq9OPnP93+5HTRxcTL5Lsn241h6fr5zAgAAAAAAlvpjXe3vmMQFhuAWJ1txEf1YmC1O7L8dWS1O+DcnAAAAAABfm/23dY1/aPFYPAyyivqxLa+PKiLGuW/jvp//zgnFCQAAAADA12YvTgAAAAAAAD4SihMAAAAAALgEFCcAAAAAAHAJKE4AAAAAAOASUJwAAAAAAMAloDgBAAAAAIBLQHECAAAAAACXgOLkhfD+poyl/T2Z/A9yvhLNJ+MfHwUAAACA50Nx8on49s/ffvxn/2OW/a/uZ3h/JNMbK/20zP0Dm+qh3nQaH+7yBzNLEeSPv6H+mKb3Rzf3uYzNhUG/TJ6s78odXdofEqVAAQAAAHhLKE4+CV7hsML++P7j37f/n38HoD7AzcNcxuvvtvz8R3/AZ8WJtO3jbnrotkJenKhiaJtb5snkGm9961ftL6+fNy8AAAAAPAeKk09Ce3Sf/3Gr9nhv4+r/T4uA4/xecaKLCVsctDFvV5z0NmXTRC5thZXipOAVabVvMC8AAAAAPAeKkxv1MXp7tNZHcvmq+439K+ml7SarD9v64N6+gv7ER+psfeHu4kR9J0Fs8fqFD3JTnNjHvFscvHVxss1fdMjk0lZY+86JP9brCwAAAADPheLkRn2Ylwf88N2A7SvzW8FQHqTSTwqUZz1SV9Y/Mj7IZ7T5tnFBcVIe7rMH+bC2KiRmxcHbFSfd/5lc2gqz4kTbN9tXKSQ9GQAAAAA8BsXJjVYc9Aeufly34qDJar/6iH6L4sRfX/q0tse+W7MXQeYBPvuOgMi0LvWRPxRStjj4fMVJnWviB6HHgC8HAAAAgPuhOLlRH5zBV8OfUZzIY11/dV4/3GfrC88oTsrjvKzbipQ+1+xRLrKhUKoFwfadnQ8pTtr8taBI5NJWyIqT+nmiS4HiBAAAAODtoDi58dbFScZ7FCftEa4LimcWJ6NeXlvhacVJ3RO9fiyXtsJSceLYq1nZKwAAAAC4D4qTG69RnJTxzY76SDfFQLfNjjs+1vV4r7Dx5t/bHyxO2mdVTCRyzUpxUsh88ax9BwAAAIARipMbX7k4kce6/pEy9+G99bPfMZAH+TD+8MBvP0blze+Ot32qj20f/Z2RUXb8Ls5EnqzvFRxRgdPa7y8QAQAAAGAOxcmLUB/WTlGiib7jAX4RAwAAAADPheLkRajfnUi/O7N9lyHp94pEP+oFAAAAAM+D4gQGHv23LV8R/e91PDkAAAAAPAeKEwAAAAAAuAQUJwAAAAAAcAkoTgAAAAAA4BJQnAAAAAAAwCWgOAEAAAAAgEtAcQIAAAAAAJeA4gQAAAAAAC4BxQkAAAAAAFwCihMAAAAAALgEFCcAAAAAAHAJKE4AAAAAAOASUJwAAAAAAMAloDgBAAAAAIBLQHECAAAAAACXgOIEAAAAAAAuAcUJAAAAAABcAooTAAAAAAC4BBQnAAAAAABwCShOAAAAAADgElCcAAAAAADAJaA4AQAAAACAS0BxAgAAAAAAl4DiBAAAAAAALsG3b//4149f//rfj99/8TusIvP833///PGzkf30/e9be5H5ckvt/9dvP35yZJF8tj4AAAAAAFyfdylO9j6//ElxAgAAAAAALk8rTlZ4y+IEAAAAAAA+N6o4ke88NKRY8YqXWmSo4qAWCws/tjUrTn7+o69dMcXHTJ6tX+V//Htbv/X7z/d/DX2+/ePfP3438wIAAAAAwPuxFyflwS4FSHvst0f+SnEytN9RnNTC41Y8yGf7nZFMLkTz78XLNubbP3/78Z///v3j13+qsRQnAAAAAAAfivtjXe2h3h7vb12ceIWCLj4yubQV5sVJb5dCRNsEAAAAAAAfy6Q4aW3vU5yMbcfiJJZLW2FanKjvvAAAAAAAwPXwixP13Yov850TihMAAAAAgEvjFif633iIfP9ciwX/32bcVZxs36WRf6De+qh/H5LIZZ4uu684kXW8eQEAAAAA4O0Z/kH8jnnI7wVJ5fb4L0XAXjw44yvjd14i+WH+Mq+aP5OvzE9xAgAAAABwfb55jQAAAAAAAO8NxQkAAAAAAFwCihMAAAAAALgEFCcAAAAAAHAJKE4AAAAAAOASUJwAAAAAAMAloDgBAAAAAIBLQHECy8jflNF/sNPS/l7M+Bf9X53mk/iPkwIAAABAg+IkQR7k8hfqV6h/9NH8Mcf+xyI/3yPV+0OXnj88X3ljtQ/aH9gcfSJ/ELMUQf74G/qPdJo/2qkZ/4BoY9Avkyfru3JHlxoTFCgAAAAAUyhOErwHd8ZXKk52vf/49+3/598BmNmtv9vy8x/9AZ8VJ9K2j3P+0n9enPT5ZW6ZJ5NrvPVtfGh/ef28eQEAAACgQXGSYB+fK3iP9M9Ke7y3H9Oq/z8tAo4/zuUVJ7qYsMVBG/N2xUlvUzZN5NJWWClOCtH+R/MCAAAAQOPli5P6sL09OOvDsz6It69wy+PVPD73r4CbR6aM9360p/1Ij8jGh/Auv+lQddn6nSmGZvTiYPuOwIZ9+Efo7ySIr7x+4YPcFCcHf3rFwVsXJ9v8RYdMLm2FleIkGuv1BQAAAIARipOtICgPRikipEApbfpBKf9vH8L20Ro+1OtaQXFyW1fGPPMr7LvO1a7W1tY76hHR9GlzRMVJ8cHsQV7HCso3H1OcqD1N5NJWmBUn2j7PD0L1feBDAAAAgFeH4kQVDL2oUI/X/f//3R6h9nHqFBL3FSe9PXqc34Por+dq858vfpqexwd49JjXMr1+feQPhZgtDj5fcTLGSlKcBLoCAAAAvDoUJ4vFiTzK7YPZe9zeVZw88NV0ecyLjlpP0f9YnBxtySiP8zKmFSm9uJk9yt31VUH3McVJm7/ubyKXtkJWnNTPE10KFCcAAAAAMRQni8VJ/f/ad/yOg35oS9t7FyczsuJA953R5tEFRR9vH+jHcVlxMuoS6fe04kTtYyaXtsJSceLYq3nLvQYAAAD47FCcqIIhK05K/9pHPVztV9nbfLdH7IWLk+iRP6PZ2XSv44193Xd2XLD+1tf618qlbW9/sDhpn9V+JXKNt76nf+YLb24AAAAAuL2XvMZX4mxxUqiP1NsDVh7c8qDdixL1WJbx8uNWnV7gvEdxMqx9Yq3BNsF7eG/97HcMVtaXAs+bP/Sf7iMF4YD+zsgo0zqm8mR9kev4kDltEdLaj9+RAQAAAIDGyxcnXx15PNui4Sz1Ye0UJZroOx7Q94HvmgAAAADEUJx8cZ5WnJTvTiTfcdm/y/BG3wX6zEQ/6gUAAAAAHYqTL86zipNV2o9o8aNLGv3vdTw5AAAAADQoTgAAAAAA4AL8vx//P0Xw1BKWT1X0AAAAAElFTkSuQmCC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6953" y="793602"/>
            <a:ext cx="5771071" cy="3885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6898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7316481C-0A49-4796-812B-0D64F063B72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E7E690-AE68-C9CB-D13A-ADDE442449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693" y="87925"/>
            <a:ext cx="3460439" cy="684608"/>
          </a:xfrm>
          <a:prstGeom prst="ellipse">
            <a:avLst/>
          </a:prstGeom>
        </p:spPr>
        <p:txBody>
          <a:bodyPr vert="horz" lIns="91440" tIns="45720" rIns="91440" bIns="45720" rtlCol="0" anchor="b">
            <a:normAutofit fontScale="90000"/>
          </a:bodyPr>
          <a:lstStyle/>
          <a:p>
            <a:pPr>
              <a:spcBef>
                <a:spcPct val="0"/>
              </a:spcBef>
            </a:pPr>
            <a:r>
              <a:rPr lang="en-US" sz="3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Results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A5271697-90F1-4A23-8EF2-0179F2EAFAC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5228" cy="242548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1F49CE81-B2F4-47B2-9D4A-886DCE0A840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91533" y="54864"/>
            <a:ext cx="884223" cy="174721"/>
            <a:chOff x="7763256" y="73152"/>
            <a:chExt cx="1178966" cy="232963"/>
          </a:xfrm>
        </p:grpSpPr>
        <p:sp>
          <p:nvSpPr>
            <p:cNvPr id="53" name="Rectangle 64">
              <a:extLst>
                <a:ext uri="{FF2B5EF4-FFF2-40B4-BE49-F238E27FC236}">
                  <a16:creationId xmlns:a16="http://schemas.microsoft.com/office/drawing/2014/main" id="{4BE32177-3EAD-42DA-997C-8DAE1BFEE58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66">
              <a:extLst>
                <a:ext uri="{FF2B5EF4-FFF2-40B4-BE49-F238E27FC236}">
                  <a16:creationId xmlns:a16="http://schemas.microsoft.com/office/drawing/2014/main" id="{A0DEE160-9825-4DB5-8188-911AC13EA76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64">
              <a:extLst>
                <a:ext uri="{FF2B5EF4-FFF2-40B4-BE49-F238E27FC236}">
                  <a16:creationId xmlns:a16="http://schemas.microsoft.com/office/drawing/2014/main" id="{9C5FEDB5-0AEE-40E4-9CA6-6718B956D93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66">
              <a:extLst>
                <a:ext uri="{FF2B5EF4-FFF2-40B4-BE49-F238E27FC236}">
                  <a16:creationId xmlns:a16="http://schemas.microsoft.com/office/drawing/2014/main" id="{1A11DF2D-1D4B-45DA-906B-2A1F84C9964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64">
              <a:extLst>
                <a:ext uri="{FF2B5EF4-FFF2-40B4-BE49-F238E27FC236}">
                  <a16:creationId xmlns:a16="http://schemas.microsoft.com/office/drawing/2014/main" id="{B6A5BAC0-9806-4124-A584-7F924A6589C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66">
              <a:extLst>
                <a:ext uri="{FF2B5EF4-FFF2-40B4-BE49-F238E27FC236}">
                  <a16:creationId xmlns:a16="http://schemas.microsoft.com/office/drawing/2014/main" id="{A8F6BFA3-38BE-4F0A-94D9-EF0E6EA01A0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64">
              <a:extLst>
                <a:ext uri="{FF2B5EF4-FFF2-40B4-BE49-F238E27FC236}">
                  <a16:creationId xmlns:a16="http://schemas.microsoft.com/office/drawing/2014/main" id="{BE6BCF21-959F-419E-BCA4-B20AF92EF4F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66">
              <a:extLst>
                <a:ext uri="{FF2B5EF4-FFF2-40B4-BE49-F238E27FC236}">
                  <a16:creationId xmlns:a16="http://schemas.microsoft.com/office/drawing/2014/main" id="{54B6E037-E222-42EB-9AEB-C45EF2090AF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4">
              <a:extLst>
                <a:ext uri="{FF2B5EF4-FFF2-40B4-BE49-F238E27FC236}">
                  <a16:creationId xmlns:a16="http://schemas.microsoft.com/office/drawing/2014/main" id="{A0494426-372E-42B8-87E1-170F1B5969D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6">
              <a:extLst>
                <a:ext uri="{FF2B5EF4-FFF2-40B4-BE49-F238E27FC236}">
                  <a16:creationId xmlns:a16="http://schemas.microsoft.com/office/drawing/2014/main" id="{14DB5AB5-5D73-4375-8CF4-DF4B7A5D7F2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4">
              <a:extLst>
                <a:ext uri="{FF2B5EF4-FFF2-40B4-BE49-F238E27FC236}">
                  <a16:creationId xmlns:a16="http://schemas.microsoft.com/office/drawing/2014/main" id="{009B2A6E-6D36-4A9A-AFAA-CF4D8591470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6">
              <a:extLst>
                <a:ext uri="{FF2B5EF4-FFF2-40B4-BE49-F238E27FC236}">
                  <a16:creationId xmlns:a16="http://schemas.microsoft.com/office/drawing/2014/main" id="{85DC0718-B29F-47A6-931F-F0EF9FA995D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AAED958D-AFCC-4BEF-818A-EFF7E41D175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6">
              <a:extLst>
                <a:ext uri="{FF2B5EF4-FFF2-40B4-BE49-F238E27FC236}">
                  <a16:creationId xmlns:a16="http://schemas.microsoft.com/office/drawing/2014/main" id="{C216DD5A-D1AE-429E-937E-456A50345E2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4">
              <a:extLst>
                <a:ext uri="{FF2B5EF4-FFF2-40B4-BE49-F238E27FC236}">
                  <a16:creationId xmlns:a16="http://schemas.microsoft.com/office/drawing/2014/main" id="{A845B253-9DEE-45AC-AADA-FAA6812C396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66">
              <a:extLst>
                <a:ext uri="{FF2B5EF4-FFF2-40B4-BE49-F238E27FC236}">
                  <a16:creationId xmlns:a16="http://schemas.microsoft.com/office/drawing/2014/main" id="{CE7B6CBF-757B-4B55-84CB-062B712D38E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ectangle 64">
              <a:extLst>
                <a:ext uri="{FF2B5EF4-FFF2-40B4-BE49-F238E27FC236}">
                  <a16:creationId xmlns:a16="http://schemas.microsoft.com/office/drawing/2014/main" id="{2CC28C7A-EF33-43D3-90CD-DCAC92546A1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6">
              <a:extLst>
                <a:ext uri="{FF2B5EF4-FFF2-40B4-BE49-F238E27FC236}">
                  <a16:creationId xmlns:a16="http://schemas.microsoft.com/office/drawing/2014/main" id="{BC0C9DCF-F15B-4B7A-A16B-37B4335E6BD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Rectangle 64">
              <a:extLst>
                <a:ext uri="{FF2B5EF4-FFF2-40B4-BE49-F238E27FC236}">
                  <a16:creationId xmlns:a16="http://schemas.microsoft.com/office/drawing/2014/main" id="{94991FD1-406A-4958-87D4-8DFA9FEA4C0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Rectangle 66">
              <a:extLst>
                <a:ext uri="{FF2B5EF4-FFF2-40B4-BE49-F238E27FC236}">
                  <a16:creationId xmlns:a16="http://schemas.microsoft.com/office/drawing/2014/main" id="{5CD32F69-27AD-4088-877C-E2A40F8B073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1CA0386A-3876-1662-D4B1-8D1A42C246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3671" y="615835"/>
            <a:ext cx="3886413" cy="1225635"/>
          </a:xfrm>
          <a:prstGeom prst="rect">
            <a:avLst/>
          </a:prstGeom>
        </p:spPr>
      </p:pic>
      <p:sp>
        <p:nvSpPr>
          <p:cNvPr id="74" name="Rectangle 73">
            <a:extLst>
              <a:ext uri="{FF2B5EF4-FFF2-40B4-BE49-F238E27FC236}">
                <a16:creationId xmlns:a16="http://schemas.microsoft.com/office/drawing/2014/main" id="{D9F5512A-48E1-4C07-B75E-3CCC517B680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425488"/>
            <a:ext cx="455228" cy="27180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DFE5CA-EA93-E5A6-4093-6CF8030CC2A4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54864" y="2537460"/>
            <a:ext cx="342900" cy="27384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0" indent="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-US" sz="7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pPr lvl="0" indent="0" algn="ctr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None/>
              </a:pPr>
              <a:t>14</a:t>
            </a:fld>
            <a:endParaRPr lang="en-US" sz="700" kern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0B0EED5-7E95-95D5-8852-135FAA55BE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7628" y="2929491"/>
            <a:ext cx="3760821" cy="20008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5270E40-D3A8-0ACC-D3E7-F56ED1E7B1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8408" y="3333677"/>
            <a:ext cx="3656040" cy="1466571"/>
          </a:xfrm>
          <a:prstGeom prst="rect">
            <a:avLst/>
          </a:prstGeom>
        </p:spPr>
      </p:pic>
      <p:sp>
        <p:nvSpPr>
          <p:cNvPr id="3" name="AutoShape 2" descr="data:image/png;base64,iVBORw0KGgoAAAANSUhEUgAAAfQAAADmCAYAAAAjv3euAAAABHNCSVQICAgIfAhkiAAAAAlwSFlzAAALEgAACxIB0t1+/AAAADh0RVh0U29mdHdhcmUAbWF0cGxvdGxpYiB2ZXJzaW9uMy4yLjIsIGh0dHA6Ly9tYXRwbG90bGliLm9yZy+WH4yJAAAgAElEQVR4nOzdd3hUZfbA8e9JI9RQDaEGpIi0ICDYqYqFomsFC0VQRCXsT1ddF9vqLpYVsGOhKYoiu4quuigaFREQBAFFQTFglCIxlBACKef3x70TJmGSTJKZlMn5PM99Mre999yZzLz3vvctoqoYY4wxpmoLq+gAjDHGGFN2lqEbY4wxIcAydGOMMSYEWIZujDHGhADL0I0xxpgQYBm6McYYEwIsQzeVgogkicj1FR2Hv0QkXUTaVnQcHiLST0RSyulYrdzzDy9jOqX6zL33E5FRIrK0LHEYEyosQ6/mRORMEVkhIvtF5A8R+UJEeld0XIFSWEZX1gsIVa2jqtvKFl3hROQ+EXmljGk0E5EUEflARB7wsX64iOwSkYiSpKuqO9zzzylLfEVxzz/LvXDwTH/xEcsCVT23DMfpICKLRGSv+x3YICJ/FpFwEYkXEfU6frKI3Onu51kXUSC9uSLyYGnj8TPmGiLyTxHZISKHRWSriNwuIhLM47rH9pz3ugLLG4vIURFJ9lqW7MaXLiK73femTrBjrM4sQ6/GRKQe8C7wJNAQaA7cDxypyLgqs5JmfhXsAuADYB5wtY8f/GuABaqa7W+C5Xz+r7sXDp7pkUAmLiInAquAX4CuqhoDXAb0Aup6bVpfVesAVwH3iMiQQMZRCouAgTifb12cz3ECMLMcY6glIl285kcCP/vYbqj73p2C877+rTyCq64sQ6/eOgCo6muqmqOqh1V1qapuABCR0e4d+1Pu3cv3IjLQs7OIxIjISyKyU0R+FZEHvYthRWSsiGwWkTQR+Z+ItPZaN9hNb7+IPAWI17p8d6cF74bcu+t/ishqETkgIm+LSMOyvBEiMl5EfnRLKZaISDOvdSoik0RkK7DVa1k79y7Y+y4yQ0TU3SZMRP4mIttFZI+IzBeRmALndJ17p7VXRO521w0B/gpc4ab5jbt8jPt+HhSRbSJyQzGndQHwHvAW0Ag4y+ucGgAXAfPdOO8UkZ9EJFVE3vC8n15xjhORHcDHPj6PhiIyR0R+cz/rtzzHEJF3ReR3d/m7ItKiLJ9TQe7/6HKveRWRW933Z6+IPCoihf3O3Q+sUNU/q+pOAFX9QVVHquq+ghur6pfAt0CXguv8iLOZe7fa0GtZDzfGSPd/6VP3+7BXRF4vJJ2BwLnAn1R1k6pmq+pK4Gpgkoi0c7cr8jsiIn3FKZnbJyLfiEg/r3VJIvJ3cb77B0VkqYg0LhDKy8B1XvPXAvMLO39V/RV4n1K8d8Z/lqFXb1uAHBGZJyLnuz/yBfUBfgIaA/cC//b6YZgLZAPtgB44PzSeZ5vDcTKlS4AmwOfAa+66xsC/ca7WG7vpn1HC2K8FxgJxbgxPlHD/PCIyAPgncLmb3nZgYYHNRuC8Fyd7L1TV37zvIoH/eO072p36A22BOsBTBdI9E+iIc8d1j4h0UtUPgH9w7A61u7vtHpxMuB4wBpguIqcUck6RwNnAh6p6GHgD5z3zuBz4XlW/AW5xz+8coBmQBjxdIMlzgE7AeT4O9zJQC+gMnABMd5eHAXOA1kAr4LCP8w+Gi3HuBk8BhuP8n/gyCHjTnwTFcQbOOa4rbvuCVPU34EvgT16LRwJvqmoW8HdgKdAAaIFTaubLYGCVqv5SIP1VQArO/5GHz++IiDQH/gs8iFMydxuwWESaFIhtDM7nGeVu4+0V4EpxHk2cjPO/vaqw8xeRljgXmCV+70wJqKpN1XjC+ZGei/NjkA0sAWLddaOB3wDx2n41ThFfLE7RfE2vdVcBn7iv3wfGea0LAzJwftyvBVZ6rRP3+Ne78/cBr3itjwcUiHDnk4BpXutPBo4C4T7Orx+QC+wrMGV7He8l4BGvfeoAWUC8O6/AgALpKtCuwLI7gLWe9wRYBtzktb6jm26E1zm1KPDeXunrPSjks3sLmOx1nile6wYCy7zmz3TPO9qd/wKY4r7eDAz02jbOR5xtfX0e7ra5QAM//tcSgDSv+STPZ+Bj2/vcz9T7M2tWcD+c/9HlBT6XIV7zN3m/DwWOkeW9rY/1nvPch3ORsxm41df/pNc+c4EHC0nveuBjr//5X4Cz3fn5wPPe/w+FpPEisLCQdSuBu4v7juD8n75cYN//Add57fu3Au/hBz4++49wLvCmAXfjXCAle+2XDKS779924Bm8fi9sCvxkd+jVnKpuVtXRqtoCpzisGTDDa5Nf1f12ura727QGIoGdbrHdPmAWzhU97vqZXuv+wPkRa+7un3eH4aaf747DD97bb3djKVgs6PGbqtb3noDlXuubuWl44kkHUt1YfR3vOCJyPjAZGKHOHfFx6bqvI3Auhjx2eb3OwLmYKPQYIrLSfSywD+eOp7Bz9hS3e85pObAXGCHOs+NTgVfd1a2B/3h9VpuBnAJxFnb+LYE/VDXNR7y1RGSW+8jhAPAZUF/8rx3/RoHP7Tc/9yv4v9GskO1ScS5IitNYVRuoaidV9ZQEeeodRBbYNhLnQsGXxcBpIhKHU3qSi1NyBfAXnO/HahH5VkQKK1XYW0TMce56j8K+I62Byzyft/uZn1kgXX/+L+fjXFBdhVNK48sI97Nrrao3eX03TBBYhm7yqOr3OHcY3s+5movkq0zVCueu/RecO/TGXj+49VS1s7vdL8ANBX6Qa6rqCmAnTkYAOMWZ3vPAIZwiXI+mPsL13r4Vzo/oXh/b+eM3nB85Tzy1cZ45/+q1TaHDEopIR5yKZ5dr/qLQfOm6cWYDu/2IKd/xRKQGTobwGE4JSn2cDLuwms35MnTXfJzSkauB/6mqJ45fgPMLfFbR6jz39BmPl1+AhiJS38e6/8MpleijqvVwMjGKiDlQCv5vFHYh8BH5i8BLYiduKU6B5W3IfxGXx73oWQpcgVOkvdBzsayqu1R1vKo2A24AnvE8D/cRcx+3CDuPiPTBOe+PvRYX9h35BecO3fvzrq2q0/w4b2+LgQuBbaq6o4T7miCwDL0aE5GTROT/PBWV3B+Jq3CK7jxOAG51K+5chlNE/546lYiWAv8SkXpuxaoTReQcd7/ngLtEpLObdoy7PzjP7zqLyCVuxapbyZ9prwfOFqe9cwxwl4/wrxaRk0WkFvAAzrPI0jajeg0YIyIJbsb5D5znlMnF7ShOS4G3cYo6lxdY/RowRUTaiNNcx/Nc3J9a5buBeK8KXVFADeB3INstEfDZXEtE2gA1VHVzgVXzcYpFx+NcgHg8BzwkbqVFEWni1oEolvt/8D5OBtTA/T/xZNx1cZ6b73PrXdzrT5oBcLsbS0ucUhOfFczceE53K841BXArp71SyAVKHvd/bTHO+9bIPe+rcIq23y9i11dxLqou5VgJCSJymRyrMJiGcwGV6+O4H+E8ylksIp3dZ9h9cZ5pP6uqW702L+w78gowVETOc/ePFqd5Z4kqLKrqIWAAbr0ZU/EsQ6/eDuJU9FolIodwMvJNOHdWHquA9jhX9g8Bl6pqqrvuWpyM5jucH6E3cYvtVPU/wMPAQre4dRNwvrtuL07zoGk4xZ7tcZ7p4q7/EOdHeAPOM+l3fcT+Mk5pwi4gGueioFTcH8mpOD/QO4ETgSv93P0UnLvQ6eJV291dN9uN8zOcJj2ZOBXQ/LHI/ZsqIl+r6kGcc3wD570eiVPfwZcLOf7uHPcCZQVQu8C+M935pSJyEOf/oI+fcYJTpyIL+B6n4l6iu3wGUBPnf2clThO68vA2zv/NepyLx5d8baSqPwGn4dxlfysi+3H+B9bgfDeKcxPOo6QNOOd9M3ChV8mHL0tw/t93qVMh0aM3zvcw3d1mshbez8GfgE9w3s90nAz6JY7/3/L5HXFLkTyVVn/HuWO/nVLkB6q6xn0fTSUg+R+PGnOMiIzGqXx0ZkXH4k1EknAqjL1Y0bFURiLyHvCUqh6XqYc6cZoMtlfVHys6lopk35Hqye7QjQk9STh3cMaYaqQq9XpljPGDBrhHNWNM1WBF7sYYY0wIsCJ3Y4wxJgRU6SL3xo0ba3x8fMDSO3ToELVr1w5YeoFW2eMrqVA7n1Bkn5ExZRPo79DatWv3qmoTX+uCmqG7bTlfxOmoRHH6Ff4Bp0lSPE7XgJeraprbuchMnA4xMoDRqvp1UenHx8ezZs2agMWblJREv379ApZeoFX2+Eoq1M4nFNlnZEzZBPo7JCI+Oy6C4Be5z8TpA/gkoDtOl5J34vSt3B6ng4Q73W3Px2mf2R5nKMBngxybMcYYEzKClqG7PXydjdupg6oeVWdIwuEc66VqHs4oT7jL56tjJU6fz/70s2yMMcZUe8Escm+D0wvRHBHpjtNz02Scfqh3utvs4tgAEM3JP5hAirtsp9cyRGQCzh08sbGxJCUlBSzg9PT0gKYXaJU9vpIKtfMJRfYZGVM25fkdCmaGHoHTLeYtqrpKRGZyrHgdcEbZcnt28puqPo8zzCC9evXSQDybWLBxAXcvu5sd+3fQKqYVDw18iFFdR5U53UALteeZoXY+ocg+o7LJysoiJSWFzMzMig7FVJCYmBiio6NLvF90dDQtWrQgMrLggH6FC2aGnoIzPrNn0Ps3cTL03SISp6o73SL1Pe76X8k/OlAL8o92FRQLNi5gwjsTyMjKAGD7/u1MeGcCQKXM1I0xVUdKSgp169YlPj6e/IMWmuri4MGD1K1bt0T7qCqpqamkpKTQpk0bv/cL2jN0Vd0F/OIOLQkwEGcQjyXAde6y63AGUsBdfq04+gL7vYrmg+buZXfnZeYeGVkZ3L3s7mAf2hgT4jIzM2nUqJFl5qZERIRGjRqVuGQn2O3QbwEWiEgUsA0Yg3MR8YaIjMMZN/hyd9v3cJqs/YjTbG1MkGMDYMd+38P4FrbcGGNKwjJzUxql+b8JaoauquuBXj5WDfSxrQKTghmPL61iWrF9//HN+lrFtCrvUIwxxphSq/Zdvz408CFqRdbKtywqPIqHBj5UQREZY0zg1KlTJ9/83Llzufnmm31uGx8fT9euXUlISCAhIYEVK1aQnJxMly5dAFizZg233npriY4fHh6el15CQgLTpk0r3YmUQHJyMq+++mrefGni9qVPnz4kJCTQqlUrmjRpku99uvTSS8ucfllV6a5fA8FT8c1Tyz08LJy42nGM7DKygiMzxlQ3laHFzSeffELjxo3z5pOTk/Ne9+rVi169fBW6Fq5mzZqsX78+UOH5xZOhjxzp/I6XJm5fVq1y6njPnTuXNWvW8NRTT+WtO/3008ucfllV+zt0cDL15MRkPj7nY5654Bm2H9jO5zs+r+iwjDHViKfFzfb921E0r8XNgo0LKjq0PElJSVx00UUA3HfffVxzzTWcdtpptG/fnhdeeMHvdPbv30/Hjh354YcfALjqqqvy9n/00Ufp3bs33bp14957783bZ/78+XTr1o3u3btzzTXXADB69GjefPPNvG08pRF33nknn3/+OQkJCUyfPj1f3H/88QcjRoygW7du9O3blw0bNuSdz9ixY+nXrx9t27bliSee8Pt8vEsx5s6dy4gRIxg8eDDx8fHMmjWLxx9/nB49etC3b1/++OMPAH766SeGDBlCz549Oeuss/j+++/9Pl5hqv0dekFXd7uau5bdxYyVMzi79dkVHY4xJkQkfpDI+l2F36muTFnJkZwj+ZZlZGUw7u1xvLDWd2aZ0DSBGUNmFHncw4cPk5CQkDf/xx9/MGzYsEK379+/P+Hh4dSoUSPvjrQwGzZsYOXKlRw6dIgePXpw4YUX0qxZsyKPf9ddd3HFFVfw1FNPMXr0aCZPnkxaWhrjx49n6dKlbN26ldWrV6OqDBs2jM8++4xGjRrx4IMPsmLFCho3bpyXKRZm2rRpPPbYY7z77rsA+Tp2uffee+nRowdvvfUWH3/8Mddee21eCcL333/PJ598wsGDB+nYsSMTJ04sUTtwj02bNrFu3ToyMzNp164dDz/8MOvWrWPKlCnMnz+fxMREJkyYwHPPPUf79u1ZtWoVN910Ex9//HGJj+XNMvQCakbW5IaeN/DP5f9kW9o22jZoW9EhGWOqgYKZeXHL/VWwyNtTXFyYgkXuRRk+fDg1a9akZs2a9O/fn9WrVzNixIh82xRW5D548GAWLVrEpEmT+OabbwBYunQpS5cupUePHoDTy9rWrVv55ptvuOyyy/LiatiwoV/x+bJ8+XIWL14MwIABA0hNTeXAgQMAXHjhhdSoUYMaNWpwwgknsHv3blq0aFHiY/Tv35+6detSt25d6tWrx9ChQwHo2rUrGzZsID09nRUrVnDZZZfl7XPkSNk+Z7AM3adJp07ikRWP8OSqJ5k+ZHpFh2OMCQHF3UnHz4j32eKmdUxrkkYnBTyenJwcevbsCcCwYcN44IEHSpxGwaZVJWlqlZuby+bNm6lVqxZpaWm0aNECVeWuu+7ihhtuyLftk08+6TONiIgIcnNz89I7evRoCc8gvxo1auS9Dg8PJzs7u8zphIWF5c2HhYWRnZ1Nbm4u9evXD3jdAnuG7kOzus24ovMVvLTuJQ4cOVDR4RhjqgFfLW5qRdYKWoub8PBw1q9fz/r160uVmQO8/fbbZGZmkpqaSlJSEr179/Z73+nTp9OpUydeffVVxowZQ1ZWFueddx6zZ88mPT0dgF9//ZU9e/YwYMAAFi1aRGpqKkBekXt8fDxr164FYMmSJWRlZQFQt25dDh486PO4Z511FgsWOPUSkpKSaNy4MfXq1SvV+ZdWvXr1aNOmDYsWLQKcnuE8pRRl4dcduoj0As4CmgGHgU3Ah6qaVuYIKqnEvoks2LiA2etmk9g3saLDMcaEuIItbirzuBIe3bp1o3///uzdu5epU6ce9/wcjn+GPmTIEMaMGcOLL77I6tWrqVu3LmeffTYPPvgg999/P5s3b+a0004DnEpur7zyCp07d+buu+/mnHPOITw8nB49ejB37lzGjx/P8OHD6d69O0OGDKF27dp5cYWHh9O9e3dGjx6dV4QPxyq/devWjVq1ajFv3jwqwoIFC5g4cSIPPvggWVlZXHnllXTv3r1MaYrTn0shK0XG4PT29jPOaGl7gGigA3AGTsY+VVUrpFu1Xr16aVHPgkqq4EAUZ805i18P/MrWW7YSHhYesOOUVqgNlBFq5xOK7DMqm82bN9OpU6eKDiMo7rvvPurUqcNtt91W0aFUaqXpy93D1/+PiKxVVZ9t8Iq7Q68FnKGqh32tFJEEoD0Qkv2kJvZJ5NJFl7LkhyVc3Oniig7HGGOMKVSRGbqqPl3M+vLtLaCcDT9pOK1jWjNj1QzL0I0xxst9991X0SGYAvyqFCcij4hIPRGJFJFlIvK7iFwd7OAqWkRYBLf2uZXPtn/G1zu/ruhwjDHGmEL5W8v9XFU9AFwEJAPtgNuDFVRlMq7HOOpE1WHGyqKbnBhjjDEVyd8M3VM0fyGwSFX3BymeSicmOoaxCWNZuGkhOw8GfXh2Y4wxplT8zdDfFZHvgZ7AMhFpApRs5PUq7JY+t5Cdm82za56t6FCMMcYYn/zK0FX1TuB0oJeqZgEZwPBgBlaZtGvYjqEdh/Lsmmc5nOWzwr8xxlQ6/fv353//+1++ZTNmzGDixIn5liUnJ1OzZs18w5wePXo031Crzz33HPPnz/f72ElJScTExORL86OPPir7Sflx3BUrVuTNlzRuXzZu3Jh3Dg0bNqRNmzYkJCQwaNAglixZUi5DwvqjyFruInKJj2Xes/8OdECV1ZS+U1jywxJe3fgq404ZV9HhGGNCTI8e4Ksn0IQEWLeudGleddVVLFy4kPPOOy9v2cKFC3nkkUeO2/bEE08ssivSG2+8scTHP+uss/IGSCkvSUlJ1KlTJ28409LEXVDXrl3z3pvRo0dz0UUX5Rv/vKjBbspTcXfoQ91pHPASMMqdXgTGBje0yuWc1ufQPbY701dOp6jOeIwxpjROOw2iovIvi4qCsgyzfemll/Lf//43r4/z5ORkfvvtN84666wSp3Xffffx2GOPAdCvXz8mT55MQkICXbp0YfXq1X6n89VXX9GtWzcyMzM5dOgQnTt3ZtOmTRw6dIixY8dy6qmn0qNHD95++23A6XP+tttuo0uXLnTr1i2vX/f4+Hj27t0LwJo1a+jXrx/Jyck899xzTJ8+nYSEBD7//PN8ca9fv56+ffvSrVs3Lr74YtLS0vLO54477uDUU0+lQ4cOfP65/8Nne5dijB49mokTJ9K3b1/atm1LUlISN910E506dWL06NF5+yxdupTTTjuNU045hcsuuyyvq9uyKq4d+hgAEVkKnKyqO935OGBucYmLSDJwEMgBslW1l4g0BF4H4nFqzF+uqmni3PrPBC7AKdIfraqVpq2YiJDYN5Exb49h2c/LGNR2UEWHZIypQhITfd+Bexw5AgXHAsnOdu7OC+usLyEBZhTRAKdhw4aceuqpvP/++wwfPpyFCxdy+eWX+xxE5aeffsrrovWMM87g6aeL7IaEjIwM1q9fz2effcbYsWPZtGnTcdt4xiT3WLx4Mb1792bYsGH87W9/4/Dhw1x99dV06dKFv/71rwwYMIDZs2ezb98+Tj31VAYNGsT8+fNJTk5m/fr1REREFDl0anx8PDfeeGO+HuyWLVuWt/7aa6/lySef5JxzzuGee+7h/vvvZ4b7BmZnZ7N69Wree+897r///lI/HkhLS+PLL79kyZIlDBs2jKVLl3LqqafSu3dv1q9fT4sWLXjwwQf56KOPqF27Ng8//DCPP/4499xzT6mO583f0dZaejJz126glZ/79lfVvV7zdwLLVHWaiNzpzt8BnI/T61x7oA/wrPu30riqy1Xc8dEdzFg5wzJ0Y0xA1agBsbGwaxeoggg0bXr8XXtJeYrdPRn6Sy+95HO74orcfaULcPbZZ3PgwAH27dtH/fr1821TWJH7PffcQ+/evYmOjuaJJ54AnLvWJUuW5N1NZ2ZmsmPHDj766CNuvPFGIiKc7Kq0Q6fu37+fffv2cc455wBw3XXX5Ru+9JJLnCfMPXv2JDk5uVTHABg6dCgiQteuXYmNjaVz586EhYXRuXNnkpOTSUlJ4bvvvuOMM84A4OjRo3l915eVvxn6MhH5H/CaO38FUNraDcOBfu7reUASToY+HJivTnn2ShGpLyJxBS4kKlSNiBrc1Osm7vv0Pn7Y+wMdG3es6JCMMVVEUXfSHjt3Qtu2kJkJ0dGwdq2TqZfF8OHDmTJlCl9//TUZGRn07NmTVatW5Q1R+sADD9CtW7cSp1uWoVNTU1NJT08nKyuLzMxMateujaqyePFiOnb073fVe+jUzMyyN7ryDHFalmFTvdPxHjbVM5+dnU14eDiDBw/mtddeKyyJUvO3lvvNwCyguzs9r6q3+LMrsFRE1orIBHdZrFcmvQuIdV83B37x2jfFXVapTOw9kajwKJ5Y9URFh2KMCTFxcTBmDISFOX/LmpmDM2JZ//79GTt2bN5ddZ8+ffKGTi1tha7XX38dgOXLlxMTE0NMTIzf+95www38/e9/Z9SoUdxxxx0AnHfeeTz55JN5dZTWuTUBBw8ezKxZs/IyWV9Dpy5evDgv7cKGTo2JiaFBgwZ5z8dffvnlvLv18tS3b1+++OILfvzxRwAOHTrEli1bApK2v3foqOq/KXmt9jNV9VcROQH40G3L7p2mikiJapi5FwYTAGJjY0lKSiphSIVLT0/3K70BTQYw++vZDIkaQt3I0o2iUxr+xldVhNr5hCL7jMomJiam0HG5CzNlirBhQzRTpmRy8GBgKuCOGDGCkSNH8tJLL/mMJz09ndzc3OPWZWZmcvToUQ4ePMiRI0eIjIzk4MGD5OTkEBYWRvfu3cnKyuLpp58+bt+MjAw+//zzfHf/t99+OxkZGYgIQ4cOJScnh0GDBvHuu++SmJjInXfeSZcuXcjNzaV169YsWrSIK664gk2bNtGlSxciIyO57rrruOGGG7j99tuZNGkS9erV48wzzyQnJ4eDBw/Sv39/rr32Wv7zn//w6KOP5ov7mWeeITExkcOHDxMfH88zzzyTdz6HDh3i4MGDpKeno6qFfm5ZWVkcPnw4b733e+S9zvOeeuLyrIuOjuaZZ57h8ssvz6usOHXqVOLi4o47VmZmZsm+f6pa7ARcAmwF9gMHcCq6HfBnX6807gNuA34A4txlccAP7utZwFVe2+dtV9jUs2dPDaRPPvnEr+3W71yv3Ic+vPzhgB6/OP7GV1WE2vmEIvuMyua7776r6BCC4pxzztGvvvqqosOoEg4cOFDqfX39/wBrtJA80d+e4h4BhqlqjKrWU9W6qlqvqB1EpLaI1PW8Bs7FGT99CXCdu9l1wNvu6yXAteLoC+zXSvT83Fv3pt0Z0GYAT65+kqycrIoOxxhjjPE7Q9+tqptLmHYssFxEvgFWA/9V1Q+AacBgEdkKDHLnAd4DtgE/Ai8AN5XweOUqsU8iKQdS+PfmatO3jjHGAE7nLb169aroMEwB/j5DXyMirwNvAUc8C9V5ru6Tqm7DqUBXcHkqMNDHcgUm+RlPhbuww4W0a9iOGatmcEWXKyo6HGNMJaWqJaoBbgxQqg7M/L1Dr4fT2cu5HOs97qISHy2EhEkYk/tMZmXKSlamrKzocIwxlVB0dDSpqanWu6QpEVUlNTWV6OjoEu3n1x26uj3GmfxGJ4zmbx//jRkrZ7Dw0oUVHY4xppJp0aIFKSkp/P777xUdiqkgmZmZJc6YwbkYbNGiRYn28StDF5EWwJPAGe6iz4HJqppSoqOFmDpRdRh/ynimr5zOL/t/oWVMy4oOyRhTiURGRtKmTZuKDsNUoKSkJHr06FEux/K3yH0OTi30Zu70jrus2rv51JtRlKe/KrrfY2OMMSaY/M3Qm6jqHFXNdqe5QJMgxlVltK7fmks6XcLza5/n0NFDFR2OMcaYasrfDD1VRK4WkXB3uhpIDWZgVcmUvlNIy0xj/jfzKzoUY4wx1Wto2MQAACAASURBVJS/GfpY4HKcvtd3ApcCVlHOdVqL0+jdrDczVs0gV3MrOhxjjDHVkL+Ds2xX1WGq2kRVT1DVEaq6I9jBVRWesdK3pG7hgx8/qOhwjDHGVEN+ZegiMk9E6nvNNxCR2cELq+q57OTLaFa3GTNW+jFGojHGGBNg/ha5d1PVfZ4ZVU0DyqcefhURGR7Jzb1v5sNtH7Jpz6aKDscYY0w142+GHiYiDTwzItKQEgy9Wl1M6DmBmhE1mblyZkWHYowxpprxN0P/F/CliPxdRP4OrMAZgc14aVSrEdd2v5aXN7zM74esZyhjjDHlx99KcfNxxkTf7U6XqOrLwQysqprcZzJHco4wa+2sig7FGGNMNeLvHTpAQ+CQqj4F/C4i1p+hD52adGJIuyE8/dXTHM05WtHhGGOMqSb8reV+L3AHcJe7KBJ4JVhBVXWJfRLZlb6L1ze9XtGhGGOMqSb8vUO/GBgGHAJQ1d+AusEKqqo798Rz6dS4E9NXTrdhE40xxpQLfzP0o+rkTAogIrWDF1LV5+loZt2udSzfsbyiwzHGGFMN+JuhvyEis4D6IjIe+Ah4IXhhVX1Xd7uahjUbMn3l9IoOxRhjTDXgby33x4A3gcVAR+AeVX0ymIFVdbUia3FDzxt46/u32Ja2raLDMcYYE+L8rRRXG/hYVW/HuTOvKSKRfu4bLiLrRORdd76NiKwSkR9F5HURiXKX13Dnf3TXx5fqjCqRSb0nER4WzlOrn6roUIwxxoQ4f4vcPwNqiEhz4APgGmCun/tOBjZ7zT8MTFfVdkAaMM5dPg5Ic5dPd7er0prXa87lnS/nxa9f5MCRAxUdjjHGmBDmb4YuqpqB07nMs6p6GdC52J1EWgAXAi+68wIMwCm+B5gHjHBfD3fncdcPdLev0qb0ncLBoweZs25ORYdijDEmhPnbH7uIyGnAKI7dUYf7sd8M4C8ca+LWCNinqtnufArQ3H3dHPgFQFWzRWS/u/3eAoFMACYAxMbGkpSU5Ocp+DZ+fE9+/NETXr+85e3aHeSFF9aWKW2PLvW68PCnD9PlcBfCxZ+3zbf09PQyn29lEmrnE4rsMzKmbMrzO+Rvhj4Zp1OZ/6jqtyLSFvikqB1E5CJgj6quFZF+ZQvzGFV9HngeoFevXtqvX9mSHjwYduyAo16dukVFwbnn1qWsaXvce8K9XLboMg7GHWTESSOK36EQSUlJAYupMgi18wlF9hkZUzbl+R3yt5b7Z6o6TFUfdue3qeqtxex2BjBMRJKBhThF7TNxmr55LiRaAL+6r38FWgK462OA1BKcS6lMnQphBd6F8HBneaCMOGkErWNa21jpxhhjgqYkfbmXiKrepaotVDUeuBKnlvwonDv7S93NrgPedl8vcedx13+s5dDNWlwcjBnj3JV7jBoFTZsG7hgRYRHccuotfLr9U9btXBe4hI0xxhhX0DL0ItwB/FlEfsR5Rv6Su/wloJG7/M/AneUVUMG79OzswrctrXGnjKN2ZG1mrLK7dGOMMYFXLhm6qiap6kXu622qeqqqtlPVy1T1iLs8051v564vt95YPHfpIkq3bjB3LixbFthj1I+uz9geY3lt42vsSt8V2MSNMcZUe0Vm6CLyF/fvkyLyRMGpfEIsH1OnQteu+3nrLejQAcaOhQMBbjp+a59byc7N5pmvnglswsYYY6q94u7QPR3CrAHW+phCRlwczJy5njZtYN48SEmB//u/wB6jXcN2DO04lGfXPEtmdmZgEzfGGFOtFZmhq+o77t95vqbyCbH89e0Lt98OL74IH3wQ2LQT+ySyN2MvCzYsCGzCxhhjqrUi26GLyDu4Q6b6oqrDAh5RJXHfffDOO3D99bBpE9SvH5h0+8X3o1tsN2asmsHYHmMJgc7wjDHGVALFdSzzWLlEUQlFRztF7337QmKiU1EuEESEKX2nMObtMXz888cMbDswMAkbY4yp1oorcv+0qKm8gqwovXrBXXc5GfuSJYFL98ouV3JC7RNsrHRjjDEBU1wt9zfcvxtFZIPXtFFENpRPiBVr6lTo1g1uuAFSA9RvXXRENBN7TeS/W//LltQtgUnUGGNMtVZcLffJ7t+LgKFek2c+5EVFOXfoe/fCLbcELt2JvSYSFR7FE6tCqvWfMcaYClJckftO9+92Vd2OM375Qa+pWkhIgHvugddeg8WLA5NmbJ1YRnYdyZz1c0g7nBaYRI0xxlRbfvUUJyI3iMguYAPH2qCvCWZglc2dd0LPnjBxIvz+e2DSTOyTSEZWBi9+/WJgEjTGGFNt+dv1621AF1WNV9U27tQ2mIFVNpGRTk33/fudTD0Qw8Z0b9qd/vH9eXL1k2TnBqEDeWOMMdWGvxn6T0BGMAOpCrp0gfvvd4rdX389MGkm9k3klwO/8O/N/w5MgsYYY6olfzP0u4AVIjIrVPty99dtt0GfPjBpEuwKwBgrF3W4iBMbnGhjpRtjjCkTfzP0WcDHwEpCtC93f0VEOEXvGRlOU7ayFr2HSRiT+0zmy5QvWZWyKiAxGmOMqX78zdAjVfXPqjqnOvTlXpyTToKHHnI6m3nllbKnNzphNPVq1LOx0o0xxpSavxn6+yIyQUTiRKShZwpqZJXc5MlwxhlO2/Rffy1bWnVr1GX8KeNZ9O0iUg6kBCZAY4wx1Yq/GfpVuM/RqabN1goKD3eK3o8ehfHjy170fvOpN6MoT61+KiDxGWOMqV78ytC9mqq1qa7N1nxp1w4efhjefx9mzy5bWvH147mk0yU8v/Z5Dh09FJgAjTHGVBv+3qGbQkyaBP36wZQpsH172dJK7JNIWmYa87+ZH5DYjDHGVB9By9BFJFpEVovINyLyrYjc7y5vIyKrRORHEXldRKLc5TXc+R/d9fHBii2QwsKcu3NVGDeubEXvp7c8nV7NejFz1UxyNTdwQRpjjAl5wbxDPwIMUNXuQAIwRET6Ag8D01W1HU7f8OPc7ccBae7y6e52VUKbNvDYY7BsGTz3XOnT8YyV/kPqD/zvx/8FLkBjjDEhz+8MXUSai8jpInK2Zypqe3Wku7OR7qTAAOBNd/k8YIT7erg7j7t+oIiIv/FVtAkTYPBguP122Lat9OlcevKlNKvbzMZKN8YYUyKifpQRi8jDwBXAd0COu1hVdVgx+4Xj1IhvBzwNPAqsdO/CEZGWwPuq2kVENgFDVDXFXfcT0EdV9xZIcwIwASA2NrbnwoUL/T3XYqWnp1OnTp1S779nTw3Gju1Nu3bpPP74esJKWf7xyvZXeCn5JWb3mk2b2m0CFl9lE2rnE4rsMzKmbAL9Herfv/9aVe3la12En2mMADqq6pGSHFhVc4AEEakP/Ac4qST7F5Lm88DzAL169dJ+/fqVNck8SUlJlDW99HQYN64+mzb149ZbS5dG14yuLJi+gC9zv2RMvzEBja8yCbXzCUX2GRlTNuX5HfL3HnIbTpF5qajqPuAT4DSgvoh4LiRaAJ5uWX4FWgK462OA1NIes6KMGQMXXOAMt7plS+nSaFSrEdd2u5aXN7zM3oy9xe9gjDGm2vM3Q88A1pdkcBYRaeLemSMiNYHBwGacjP1Sd7PrgLfd10vcedz1H6s/zwMqGRF44QWoUcPJ3HNyit/Hl8l9J5OZncmsNbMCG6AxxpiQ5G+GvgT4O/l7iitucJY44BMR2QB8BXyoqu8CdwB/FpEfgUbAS+72LwGN3OV/Bu4syYlUJs2awZNPwooVML2UddtObnIy5514Hk9/9TRHc44GNkBjjDEhx69n6KUZiEVVNwA9fCzfBpzqY3kmcFlJj1NZjRoFb74Jf/sbXHghdOpU8jQS+yZy/oLzeePbN7i629WBD9IYY0zIKPIOXUTecP9uFJENBafyCbFqEoFZs6BOHbjuOsjOLnka5514Hp0ad2L6yulUwacPxhhjylFxRe6T3b8XAUN9TKYIsbHw9NPw1Vfw6KMl319EmNxnMl/v/Jq4f8Ux4NMBxM+IZ8HGBYEP1hhjTJVWXJH7LgBVLbSXchGRqlh5rbxccQUsXgz33gsXXQRdu5Zs/6jwKAB2H9oNwPb925nwzgQARnUdFdBYjTHGVF3F3aF/IiK3iEgr74UiEiUiA0RkHsdqpptCPP001K/vFL1nZZVs3/s/vf+4ZRlZGdy97O4ARWeMMSYUFJehD8HpGe41EflNRL4TkW3AVpwx0meo6twgx1jlNWniPE9ftw7+8Y+S7btj/44SLTfGGFM9FVnk7tY8fwZ4RkQigcbAYbejGFMCF18MI0fCgw/CsGHQ47j6/761imnF9v3HP/FoWqdpgCM0xhhTlZWkt/E+OH2t7xORxiLSptg9TD5PPgmNGztF70f87ET3oYEPUSuy1nHLd6Xv4u5ld5OZnRngKI0xxlRFfmXoInIvTocwd7mLooBXghVUqGrY0OlFbuNG+Pvf/dtnVNdRPD/0eVrHtEYQWse05tkLn+Wa7tfwj+X/oNuz3UhKTgpq3MYYYyo/f+/QLwaGAYcAVPU3oG6wggplF10Eo0fDtGlOczZ/jOo6iuTEZD4+52OSE5O5sdeNzBsxj6VXLyVHc+g/rz/XL7metMNpQY3dGGNM5eVvhn7UbZqmACJSO3ghhb7p06FpU6foPbMMJeaDTxzMxokbuf3025m7fi6dnu7EG9++YZ3QGGNMNeRvhv6GiMzCGSltPPAR8ELwwgpt9evDSy/B5s1wzz1lS6tWZC0eGfwIX43/ihb1WnDFm1cwbOEwqwVvjDHVjF8Zuqo+BrwJLAY6Aveo6pPBDCzUnXcejB8Pjz3mDOJSVj3ierDy+pX869x/8fHPH9P5mc48seoJcnJLOdybMcaYKsXvWu6q+iHOiGv/ANaKSMOgRVVN/Otf0KqV80w9I6Ps6UWERfDn0/7MpombOKPlGUz+YDJnzD6Djbs3lj1xY4wxlZq/tdxvEJFdwAZgDc7QqWuCGVh1ULcuzJ4NW7fC3QHs+K1Ngza8P+p9FlyygJ/SfuKU50+xJm7GGBPi/L1Dvw3ooqrxqtpWVduoattgBlZdDBgAkybBzJnw2WeBS1dEGNl1JN9P+p5RXUdZEzdjjAlx/mboPwEBKBQ2vkybBm3awJgxkJ4e2LQb1WrE3BFz+fCaD62JmzHGhDB/M/S7gBUiMktEnvBMwQysOqlTB+bOhZ9/hjvuCM4xBrUdxMaJG/nL6X/Ja+L2+qbXrYmbMcaECH8z9FnAx8BKnOfnnskEyFlnweTJ8MwzsGxZcI5RK7IWDw9+OK+J25WLr2Toa0OtiZsxxoQAfzP0SFX9s6rOUdV5nimokVVDDz0EHTrA2LFw4EDwjuNp4vb4uY/zSfIn1sTNGGNCgL8Z+vsiMkFE4kSkoWcqagcRaSkin7hDrn4rIpPd5Q1F5EMR2er+beAuF7co/0cR2SAip5Tx3KqcWrWcoveUFLjttuAeKyIsgimnTeHbm77lzFZnWhM3Y4yp4vzN0K/CfY7OseL24pqtZQP/p6onA32BSSJyMnAnsExV2wPL3HmA84H27jQBeLYE5xEyTjvNycxfeAE++CD4x4uvH897I99jwSUL2Ja2zZq4GWNMFeVvT3FtfExFNltT1Z2q+rX7+iCwGWgODAc8xfXzgBHu6+HAfHWsxOlmNq4U51Tl3X8/nHwyXH897CuHkec9Tdw2T9psTdyMMaaKkqJqOYvIAFX9WEQu8bVeVf/t10FE4oHPgC7ADlWt7y4XIE1V64vIu8A0VV3urlsG3KGqawqkNQHnDp7Y2NieCxcu9CcEv6Snp1OnTp2ApVcW339fl0mTTmHw4N3ceef3QPnFtzZtLY9veZzfMn/jgqYXcEPbG6gXWS/gx6lM77fxzT4jY8om0N+h/v37r1XVXr7WRRSz79k4tduH+linQLEZuojUwekDPlFVDzh5uJuAqopIidpNqerzwPMAvXr10n79+pVk9yIlJSURyPTKol8/51n6Qw81ZdKkpgwdWn7x9aMfE7Mm8sCnD/DYisdYc3ANTwx5gss7X47351dWlen9Nr7ZZ2RM2ZTnd6i4IvcoAFUd42MaW1ziIhKJk5kv8Lqb3+0pSnf/7nGX/wq09Nq9hbus2rrnHoiOhmHDQAT69++HiPO6R4/gHrtWZC2mDZrGmglraBXTypq4GWNMJVdchj6ktAm7xekvAZtV9XGvVUuA69zX1wFvey2/1q3t3hfYr6o7S3v8UBAVBUN9lI1ERcHpp5dPDAlNE1g5zpq4GWNMZVdchh4uIg28m6r522wNOAO4BhggIuvd6QJgGjBYRLYCg9x5gPeAbcCPOGOt31TqswohM2dCRIEHI+HhMHVq+cUQHhZ+XBO302efbk3cjDGmEikuQz+J/D3DeU9FNltT1eWqKqraTVUT3Ok9VU1V1YGq2l5VB6nqH+72qqqTVPVEVe1asDJcdRUXB+PGOZm4R3g4zJoFycnlG4unidurl7zKz2k/WxM3Y4ypRIrL0L/zGl2tRM3WTODcey9ERjqvo6LglFOcpm1t2sCgQfDqq3D4cPnEIiJc1fUqNk/azNXdrs5r4vbJz5+UTwDGGGN88rdjGVOB4uKckdhElOuvh08/dQZyuf9++OknGDXK2eamm2DNGiiP8VYa1WrEnOFz+Oiaj8jVXAbMH8C4t8fxx+E/gn9wY4wxxykuQ59ZLlGYYk2dCl277s97dt66tVML/qefnMFcLroI5syB3r2he3eYMQN+/z34cQ1sO5CNEzdyxxl3MO+beTaKmzHGVJAiM3RVnVtOcZhixMXBzJnrado0//KwMBgwAF55BXbuhGefhZo1YcoUaN4cLr0U3nsPsrODF1vNyJpMGzSNtRPW0jqmtTVxM8aYCmBF7iGkfn248UZYtQo2boRbboHPPoMLL4RWreCuu2DLluAdv3vT7nw57kumnzedpOQkTn76ZGaunGlN3IwxphxYhh6iunSBf/3L6W3u3/+Gnj3hkUegY0dn7PU5cyA9PfDHDQ8LJ7FvIt/e9C1ntz6bxP8lWhM3Y4wpB35l6CIyT0Tqe803EJHZwQvLBEpUFFx8MbzzDvzyC0ybBnv2OGOuN23qNIn74ovAV6RrXb81/x3533xN3P667K8cziqn6vjGGFPN+HuH3k1V88b9UtU0IMidj5pAa9YM7rgDvv/eycSvvBLeeAPOPBNOOsnJ7H/7LXDHK9jE7Z/L/0m357px97K7iZ8Rz4BPBxA/I54FGxcE7qDGGFNN+Zuhh4lIA8+M20tccQO7mEpKxOk69sUXnYp0c+ZAbKzzjL1lS6fG/L//DUePBuZ4niZuy65dxoHMA/xj+T/Yvn87irJ9/3YmvDPBMnVjjCkjfzPlfwFfisgid/4y4KHghGTKU506MHq0M23ZAnPnwrx58Kc/QePGcM01TvF8ly5lP9aANgOoEVHjuOUZWRlMeGcCW1O30qFRBzo06kD7hu2JiY4p+0GNMaaa8CtDV9X5IrIGGOAuukRVvwteWKYidOgA//gHPPAALF0Ks2fDU0/B9OlO+/axY51i+vr1i0+rMCkHUnwuz8jK4IFPH0A59jA/tnYs7Ru1p0PDDnkZfYdGHTix4YlER0SXPghjjAlBJSk2bwgcUtU5ItJERNqo6s/BCsxUnIgIuOACZ/r9d1iwwMncJ0502rdfcomTuffv77SDL4lWMa3Yvn/7cctbx7Tm+5u/Z1vaNrambmVL6hZn+mML7/34HrPXH6uDKQitYlrly+Q9d/Wt67cmIsyeBhljqh+/fvlE5F6gF9ARmANEAq/gjKhmQliTJpCYCJMnw9q1zvP2BQuc/uNbt3a6pB092nntj4cGPsSEdyaQkZWRt6xWZC0eGvgQ0RHRnNzkZE5ucvJx+x04coAf//jxWEbvTq9seIX9R/bnbRcZFsmJDU90MvmGHZw7fDfDj6sThzOqrzHGhB5/b2UuxqnV/jWAqv4mInWDFpWpdESgVy9neuwxeOst5679vvucPuUHDnTu2keMcHqqK8yorqMAuHvZ3ezYv4NWMa14aOBDecsLU69GPU6JO4VT4k7Jt1xV2ZuxN18mv/UP5w5/6U9L840EVzuytnMn76MYv0HNBgUPaYwxVYq/GfpRVVURUQARqR3EmEwlV7MmXHWVMyUnO5Xo5syBkSOd5+sjRzqZ+ymnOBcCBY3qOopRXUeRlJREv379yhSLiNCkdhOa1G7CGa3yFxjlai4pB1KOZfSpW9nyxxa+3vk1i79bTI4e68Guca3GtG/Y/rhi/HYN21ErslaZYjTGmPLgb4b+hojMAuqLyHhgLPBi8MIyVUV8vDO869Sp8Mknzl377NnwzDPQtauTsY8a5RTdl7cwCaNVTCtaxbRiUNtB+dYdzTnKz2k/593Ne6aPtn3EvG/m5du2Rb0WeUX4eXf4jTrQpn4bIsMjy/OUjDGmUP7Wcn9MRAYDB3Ceo9+jqh8GNTJTpYSFOcXuAwfCvn2wcKGTsU+ZAn/5Cwwb5mTuf/0rfPONZ69+efsnJMC6deUXb1R4FB0bd6Rj447HrTt09FD+5/V/OH8XfbeI1MOpeduFSzhtG7TNq5DnfWffvF5zwsR6VjbGlB9/K8WNU9WXgA/d+XARuVdV7w9qdKZK8gwSc+ONziAxc+bAyy/D4sVQqxaEh0OO13gtUVFORzeVRe2o2nRv2p3uTbsfty41IzXfXb3n9SfJn+Sr6FczoibtG7X3WYzfqGYjq5xnjAk4f4vcB4rIn4BxOM3X5gKfFrWD29f7RcAeVe3iLmsIvA7EA8nA5aqaJs6v20zgAiADGK2qX5f0ZEzl07UrPP64063su+86RfHLluXfJicHateG+fOdUeFat3aGfo2KqpiYi9KoViMa1WpE3xZ98y1XVX47+Fu+TH5L6hY27dnE2z+8TXbusfFr60fXP5bBexXjt2/Ynro1rK6pMaZ0/C1yHykiVwAbgUPASFX9opjd5gJPAfO9lt0JLFPVaSJypzt/B3A+0N6d+gDPun9NiIiKctqvX3IJXHed0/QtJ8epNBcZCY8+mn97EafveU8G7/nr/bpevYo5F19EhOb1mtO8XnP6t+mfb112bjbb923P3+Tujy18tv0zFmxYkK8znbg6cfna1Xtet23Q1mcve8YY4+FvkXt7YDKwGOgEXCMi61Q1o7B9VPUzEYkvsHg4xx6czgOScDL04cB8VVVgpYjUF5E4Vd3p/6mYqmLaNGdQmJwciI6GbdsgJsYZDW7HDti+Pf/f1aud4vqsrPzpxMTkz+AL/m3atOQd3wRDRFgEJzY8kRMbnsj57c/Pt+5w1mF+SvvpuGZ3b//wNnsO7cnbLkzCiK8f7/N5fct6LQkPCy/v0zLGVDL+Frm/A0xS1WVu8fifga+AziU8XqxXJr0LiHVfNwd+8douxV1mGXoIiotzOqR57jllzBihaVNneYcOzuRLbi7s2uU7w9++HZYvdyrjeYuMdAabKSzDb9my6Dbz5aFmZE26nNCFLicc31n+vsx9+XrN8xTlf7HjCw4ePZi3XY3wGvk60/HO7E+ofYI9rzemmhD1YyBsEamnqgcKLOugqluK2S8eeNfrGfo+VfUeVz1NVRuIyLvANFVd7i5fBtyhqmt8pDkBmAAQGxvbc+HChcXG76/09HTq1KkTsPQCrbLHVxKpqVHce29HHnjgBxo2DMywbocOhbNnTzS7dtVgz55odu+OZvfuGuzeHc2ePTVITa1Bbm7+zK1Bg6OccEImsbFH3L/Oa8/fevWyfLalr0iqSlpWGr9k/ELK4RRnykjhl8O/8Nvh38jSY0UZtcJr0aJmC1rUakHLmi1pXrM5LWu2pEWtFtSJKPx/6aPdH/Hizy+y58geTqhxAte3uZ5BsYMK3d4Y41ugf7f79++/VlV7+VpX5B26iPxFVR9R1QMicpmqLvJaPRr4awlj2e0pSheROMBTpvgr0NJruxbusuOo6vPA8wC9evXSsnZM4i0QHZ0EU2WPr6QaNSrf88nKgl9/LXiHH8X27VHs2AFffQWHD+ffp1atwu/wW7VyKu9FVqKm6Dm5OezYv+O49vVb/9hK0u9J5Gpu3rYn1D7BZxe5X/36FdNXTM+rtb/7yG6m/zSdTid3KrZHP2NMfuX5u11ckfuVwCPu67sA7wx9CCXP0JcA1wHT3L9vey2/WUQW4lSG22/Pz02gRUY6HeHEx/terwqpqU5G76tY/+uvncFqvIWFOZX3inqWX7ccK66Hh4XTpkEb2jRow7knnptv3ZHsI2xL23ZcRv/+j+/nG/zGl4ysDG5850ZW/rKSqPCofFONiBrHLStsqhFe9LaR4ZHWft+YUiouQ5dCXvuaz79S5DWcCnCNRSQFuBcnI39DRMYB24HL3c3fw2my9iNOs7Ux/gRvTCCJOGPAN24MPXv63iYjw6m85yvDX7kSFi2C7Oz8+9SvX3SGHxtbPpX3akTUoFOTTnRq0um4dQePHMy7q79q8VU+90/PSufVTa9yNOdo3hQMEWERfmX+hV5UhJVg21JegNiFh6mMisvQtZDXvubzr1T1/asAA31sq8CkYmIxpsLVqgUdOzqTLzk5TuU9Xxl+cjJ8+ikcOJB/n6go35X3PK9btnRaAwRT3Rp18wa/ufOjOwsd4jY5MTlvXlXJzs3Ol8EfzTnKkZwjxy3zNR3J9m+7otLMyMrwa7tg8Fx4+Fv6cNxFRTEXHoG4ALELj+qluAy9u4gcwLkbr+m+xp0P8k+MMVVPeLjzXL1588J7v9u/33eGv2MHLF0KO3c6xf/eYmOLvstv0MD3QDilUdQQt95EhMjwSCLDI6lN5R2vqawXHiW5+PD3wqOwbYOh4IVHqS5ASlta4me6oXjhsWDjgmOjSq73b1TJsioyQ1dVa9xqTIDFxEC3bs7ky9GjkJLiO8PfsMHpcS8zM/8+tWsXneE3awYRfjZSfezaUWSsz//DkwE8tghGlWN/+4FS1S88glLqnSSYMAAADKVJREFUket7W18XHr6OHwyFXXhUpguQqPAovy48FmxckO+iePv+7Ux4ZwJAUDN1f9uhG2PKSVQUtG3rTL6oOpXzCmuTv2YN7N2bfx9PyUFRNfY9LWtOOw2++865sPCOqTL1tx+KqtOFh98XH7m+t63MFx5R4VFs3L2RIzlH8u2XkZXB3cvutgzdGHOMCJxwgjP18tkaFQ4dKrzy3hdfwOuvH195r2FDJ2OPjc0/eA44FxGdOzuV/iIinBYDnr/erwv762tZWFjgHhOY8hMKFx4Bv/gocOFRMDP32LF/R1DP2TJ0Y0JQ7dpw0knO5EtOjvOs3juj935dMKPNyoJJQai2GogLg0DtH+htwsPtgqUiVeSFR/yMeJ8VS1vFtArqcS1DN6YaCg+HFi2c6Ywzjl//229w4onOs/roaEhKcprfZWU5d/ZF/S3tupJsk5lZ8nRyc48/z2CrDBcWwdo/IsIuWAr13NfwQ8Pjl3f8AxKDd1jL0I0xx2nW7Fh/+2PHCn1CYOzD3NzgXWAEev9Dh0qeTsHHJOUhPLxqXHyUdpvSXrBcMKAhL2zLITvrWL3yiMgcLhzoI5MPIMvQjTE+TZ0KX3yxn6lT6xe/cRUQFuZU7ouKquhIgsNzwVIZL1AK/j182OmPoSTpVNQFS2kuDHJzITcnfyOxyIhwpk4NbryWoRtjfIqLg5kz19O0ab+KDsX4IdQvWFR9X7CURylLSS90VJ0eJ3//3XkdFeWUeHlGlgwWy9CNMcZUeiLH7owrethjf+zc6TQ9zcx07vSDfXcOEFpd8xhjjDGVQFycc1cuouVydw6WoRtjjDFBMXUqdO26v1zuzsEydGOMMSYojtVDKZ/jWYZujDHGhADL0I0xxpgQIFpwnMYqRER+B47vX6/0GgN7i92q4lT2+Eoq1M4nFNlnZEzZBPo71FpVm/haUaUz9EATkTWqWshwFxWvssdXUqF2PqHIPiNjyqY8v0NW5G6MMcaEAMvQjTHGmBBgGXp+z1d0AMWo7PGVVKidTyiyz8iYsim375A9QzfGGGNCgN2hG2OMMSHAMnRjjDEmBFiGXkWISLT7Vyo6lkARkSj3b8ickzHGVBTL0IsgImEiMkJEzqnAGOqKyLvA0wBaxSs9iEikiNwkIkuAGSLStqqfUygTkb4icpeIWFt0Y0pBRPq436Ezgn0sy9ALEJEanteqmgsMAU4XkZgKCqkmEA20FZH2FRRDIE0CBgIzgVxgQgW+t6YQIlJDRKbh1NANA1IrOCRjqhQRiROR/wFPACcAt4vI+GAe0zJ0LyLSCHhVRIZ4LX4XaAW0rJioGAKsA5YCl0OVL6IeCLyjqv/f3r0HS13WcRx/fwSSPEheMHJSY1AYRBEUA7xNmmZaKo5ipEhi2uBYaNaRCugyYxkYVDTmWBjZxdC8ZTZGAg6CigLi4eIlTCB1Jhu8cBHRQD798TwrP49nENTdZXe/rxnm7D6/32+f7+8cdr/7fJ/f7jMLmA9str22xs+p5klqknRUoakrcKTtw2z/yPbKasUWQi3Iz6GLJd0u6TLSgOUvtgfavgK4A+glaa9yxdDQCV3SAEnXSpop6UKgHfAIKemUzAWagJ6VTDqFvtoBzwBPAX2g5svufweGS7oVuAr4uKReNX5ONU3SGGAFcI+kj+bmvsBDkvaUNFLSeZL2yfu3q1asIeyMJDUBs4BPA1OAU4GhwE2F3ToA+9h+uVy5pOESuqT9JPWXNAR4GFgETADOBc4kjRp7SeoMYHstsBw4FNi7UnEWEtznSP9B7gO6SLpe0uGViuODZvs6YBrwKtAf+BfwTUkDqxpYY3sI+AxwOzAst+1O+vs0A58CDgFmA9h+s/IhhrDzsr0BOMX2ebanAzOArrbXSWqfd+tGyiVlG5Q1TEKXdI6k+0lljyGkOcEW21NtzwBmkn7hq/O/zxYOnwMcRIV/X5I6kVbpmQJMB/oBvYFlkmr5b9cbmG37ReB3wEage3VDamhzbS8hvQgNzm13k54PXfOL1FhgjaRzIF0wWpVIQ9hJ2V4jqbOkG4ErSYXWJtubJe1OqvzeVs4YGuJJKakrcDYw2fYAYBwwD/i3pOF5t/akksgTpDnrt+bRbc8hlVIqPc+7GdiNNBczjvRG5HXbm/IFezUnl2ufB47LTRuBHqSpjlAFhRH3TKCzpMNsrydNN60uVauAB4Ej8zE1+f8vhHKyvY5U5T0a+Ajw7Zx/jgMesP1UnuodVI7+G+KrX/PVup1tXypJpXKHpAtI76Tmk0qKY2zPktSNNNc7AlgGfIk0qhxte2PlzyCRdABwFjDN9n+rFcf7JelA0tXT/yONzO8Ersplq1BFkq4DXrPdLKkvcD6wgfS3OgW42PbyasYYQi2QdCgwBrge+AowkDSYETAhl+Y/2D4bJKE3A/vbvlzSLqXRhaSPAQuBn9me1OqYkaTRyNGkEftPbS+qcOilWNoBW+rpwrH85qQH8FA13ySFt5PUj/QxmxOBg0kvQFcAuwI3V+s5EEKtkbQ/8BvSNNajpGmsP9peWq4+27/7LnXhJdLV1HvafkVSO9tv2n5B0r2ksm/pM+ibbG+x/StJN5NK3G9UM/h6vAjJ9rPAs9WOI7xDL+BY4BXgh6SRxHerG1IItSF/p8aJwHmkqu7UPGDpXYn+G2IOHVhA+ujZMbA1QUraF7gf+Hpuf6M4N2h7bbWTeQiVIukw4AJSebCL7fH1VBUKoQI2APuSLmI+wvbESnbeKCX39sDFwEWkF6vlpHdQpwOXA2cAU6L0G0IIoVY1REIvkfR94BPAUcAS4Ib8kbUQQgihpjVUQgeQ1AVYH6X0EEII9aThEnoIIYRQjxrlorgQQgihrkVCDyGEEOpAJPQQQgihDkRCDyGEEOpAJPQQQgihDkRCD6GMJFnSpML9Zkk/KFNfZ0paIulJSUslnVmmflZJmtuqrUXSsnz7eElrc9uT+fsfivv2ydtaJL0saWW+PTMf+7dyxN0qhm6leEOoF5HQQyivN4Cz8vcflE1eGW0iMNj2waRvP5yYv861HHbPi08g6eA2ts+13Y+0wNH5ko4obbC91Ha/vP2vwJX5/knb23lesCiEUBAJPYTy2kxaKvaK1hsk3ShpSOH+q/nn8ZLul3SXpBWSxksaJml+Hnkf2EY/zcDVtlcC5J8/Ji0PjKTZkiaXRtKSBuT2JklT82M/Jmlwbh8h6Q5J0yU9LemaVv39GRiab58LTGvr5POSuI8CB23frwuATpJuk/SUpJskKce0StIESYuAcySdLGmepEWSbpXUKe/3PUkL8nn+unB8f0mLJS0Gvlr4vR+Sz78lVzh67ECsIew0IqGHUH6/BIbllZi2V1/gEtISpsOBnrYHADcAo9rY/xBS4ixamNtLdsuj4kuBqbltLHBffuwTgJ9Iasrb+pGSdh9gaGlEnt0OnJVvn05aGvIdJO0NDAIe3+bZvt3hpAWTegPdyYsqZS/ZPgKYCYwDTsr3FwLfyPtca/uTtg8FPgycltt/C4yy3bdVf5cAkwsVhed3INYQdhqNsnxqCFVje52k3wOXkZfq3Q4LbP8HQNIzwL25fSkp8b4X03I8cyR1lrQHcDJwhqTmvE9H4IB8e5bttTmGJ0jrIDyXt70EvCLpi8CTwGut+jpO0mPAFmC87R1J6PNtP5/7bQG6AQ/kbbfkn4NICf/BPAD/EDAvbztB0mhgN2Av4PE857+H7Tl5nz8Ap+bb84CxkvYD7rD99A7EGsJOIxJ6CJXxc2ARaZRYsplcJZO0CykplRTXGthSuL+Ftp+3TwD9gcWFtv68fWTc+nueDQg42/Y/ixskDWwVw5tt9HsLqfowoo145to+rY327bGtfjeUQgRm2D63eKCkjsB1wJG2n8sXIHbcVme2/yTpEeDzwD2SRtq+7z3GHkLVRMk9hAqw/TJp3vmiQvMqUtKFdBFbh/fRxUTgO5K6QbqKGxgDTCrsMzRvOxZYm0ff/wBGFeaZD9+BPu8ErsmPUWkPA8dIOgjeuhagJ1uT94t5Tn0IgO01wJp87gDDSg8kqTuwwvYvgLuAcl1IGEJZxQg9hMqZBHytcH8KcFe+SGs6W0efO8x2i6RvAXdL6gBsAkbbbins9noug3cAvpzbriJVD5bkKsFKts45v1uf64EJAPn9QMXYXi1pBDBN0q65eZzt5ZKmAMuAF4AFhcMuBKZKMlunMAC+AAyXtCkfc3XZTyCEMojV1kJoAJJmA822F1Y7lhBCeUTJPYQQQqgDMUIPIYQQ6kCM0EMIIYQ6EAk9hBBCqAOR0EMIIYQ6EAk9hBBCqAOR0EMIIYQ68H9izOzRr36enQ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446" y="692514"/>
            <a:ext cx="3868248" cy="2297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9881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516461-2077-7D71-8FB4-006978245F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227" y="274723"/>
            <a:ext cx="7886700" cy="994172"/>
          </a:xfrm>
        </p:spPr>
        <p:txBody>
          <a:bodyPr/>
          <a:lstStyle/>
          <a:p>
            <a:r>
              <a:rPr lang="en-US" dirty="0"/>
              <a:t>References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95F01B-A5D3-7D15-3520-29FF9EBA17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4657" y="1268895"/>
            <a:ext cx="8651049" cy="2621445"/>
          </a:xfrm>
        </p:spPr>
        <p:txBody>
          <a:bodyPr>
            <a:normAutofit/>
          </a:bodyPr>
          <a:lstStyle/>
          <a:p>
            <a:r>
              <a:rPr lang="nb-NO" sz="1600" dirty="0"/>
              <a:t>LodePNG Documentation: </a:t>
            </a:r>
            <a:r>
              <a:rPr lang="nb-NO" sz="1600" dirty="0">
                <a:hlinkClick r:id="rId2" tooltip="https://lodev.org/lodepng"/>
              </a:rPr>
              <a:t>https://lodev.org/lodepng</a:t>
            </a:r>
            <a:endParaRPr lang="nb-NO" sz="1600" dirty="0"/>
          </a:p>
          <a:p>
            <a:r>
              <a:rPr lang="nb-NO" sz="1600" dirty="0"/>
              <a:t>OpenMP Documentation: </a:t>
            </a:r>
            <a:r>
              <a:rPr lang="nb-NO" sz="1600" dirty="0">
                <a:hlinkClick r:id="rId3" tooltip="https://www.openmp.org/spec-html/5.0/openmp.html"/>
              </a:rPr>
              <a:t>https://www.openmp.org/spec-html/5.0/openmp.html</a:t>
            </a:r>
            <a:endParaRPr lang="nb-NO" sz="1600" dirty="0"/>
          </a:p>
          <a:p>
            <a:r>
              <a:rPr lang="nb-NO" sz="1600" dirty="0"/>
              <a:t>GitHub Actions: </a:t>
            </a:r>
            <a:r>
              <a:rPr lang="nb-NO" sz="1600" dirty="0">
                <a:hlinkClick r:id="rId4" tooltip="https://docs.github.com/en/actions"/>
              </a:rPr>
              <a:t>https://docs.github.com/en/actions</a:t>
            </a:r>
            <a:endParaRPr lang="nb-NO" sz="1600" dirty="0"/>
          </a:p>
          <a:p>
            <a:r>
              <a:rPr lang="nb-NO" sz="1600" dirty="0"/>
              <a:t>CUDA: </a:t>
            </a:r>
            <a:r>
              <a:rPr lang="nb-NO" sz="1600" dirty="0">
                <a:hlinkClick r:id="rId5" tooltip="https://docs.nvidia.com/cuda/cuda-c-programming-guide/index.html"/>
              </a:rPr>
              <a:t>https://docs.nvidia.com/cuda/cuda-c-programming-guide/index.html</a:t>
            </a:r>
            <a:endParaRPr lang="nb-NO" sz="1600" dirty="0"/>
          </a:p>
          <a:p>
            <a:r>
              <a:rPr lang="nb-NO" sz="1600" dirty="0"/>
              <a:t>Project GitHub Repo: </a:t>
            </a:r>
            <a:r>
              <a:rPr lang="nb-NO" sz="1600" dirty="0">
                <a:hlinkClick r:id="rId6" tooltip="https://github.com/prakash90om/mlops_hpc_image_processing"/>
              </a:rPr>
              <a:t>https://github.com/prakash90om/MLOps_HPC_Image_Processing</a:t>
            </a:r>
            <a:endParaRPr lang="nb-NO" sz="1600" dirty="0"/>
          </a:p>
          <a:p>
            <a:r>
              <a:rPr lang="nb-NO" sz="1600" dirty="0"/>
              <a:t>STB Image:</a:t>
            </a:r>
            <a:r>
              <a:rPr lang="nb-NO" sz="1600" u="sng" dirty="0"/>
              <a:t> </a:t>
            </a:r>
            <a:r>
              <a:rPr lang="nb-NO" sz="1600" dirty="0">
                <a:hlinkClick r:id="rId7" tooltip="https://github.com/nothings/stb"/>
              </a:rPr>
              <a:t>https://github.com/nothings/stb</a:t>
            </a:r>
            <a:endParaRPr lang="nb-NO" sz="1600" dirty="0"/>
          </a:p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9505E5-E59B-1F3E-3D23-EE3591EDDE8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15</a:t>
            </a:fld>
            <a:endParaRPr lang="en-US"/>
          </a:p>
        </p:txBody>
      </p:sp>
      <p:pic>
        <p:nvPicPr>
          <p:cNvPr id="9" name="Google Shape;187;p1" descr="CDS Logo &amp; Identity – Department of Computational and Data Sciences">
            <a:extLst>
              <a:ext uri="{FF2B5EF4-FFF2-40B4-BE49-F238E27FC236}">
                <a16:creationId xmlns:a16="http://schemas.microsoft.com/office/drawing/2014/main" id="{6C9460F6-07D7-37CC-F109-E137756431A3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40632" y="3992578"/>
            <a:ext cx="1853918" cy="9213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412;p14" descr="Indian Institute of Science">
            <a:extLst>
              <a:ext uri="{FF2B5EF4-FFF2-40B4-BE49-F238E27FC236}">
                <a16:creationId xmlns:a16="http://schemas.microsoft.com/office/drawing/2014/main" id="{6D400534-ACED-5B9C-17CE-4E2C585F48E3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7670802" y="3910212"/>
            <a:ext cx="1094968" cy="10860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805499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14"/>
          <p:cNvSpPr txBox="1">
            <a:spLocks noGrp="1"/>
          </p:cNvSpPr>
          <p:nvPr>
            <p:ph type="ctrTitle"/>
          </p:nvPr>
        </p:nvSpPr>
        <p:spPr>
          <a:xfrm>
            <a:off x="373923" y="1592118"/>
            <a:ext cx="8409600" cy="13194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/>
            <a:r>
              <a:rPr lang="en-US" sz="6600" b="1" dirty="0">
                <a:solidFill>
                  <a:srgbClr val="92D050"/>
                </a:solidFill>
              </a:rPr>
              <a:t>Thank You</a:t>
            </a:r>
            <a:r>
              <a:rPr lang="en-US" sz="6600" b="1" dirty="0" smtClean="0">
                <a:solidFill>
                  <a:srgbClr val="92D050"/>
                </a:solidFill>
              </a:rPr>
              <a:t>!!!</a:t>
            </a:r>
            <a:endParaRPr sz="6600" b="1" dirty="0">
              <a:solidFill>
                <a:srgbClr val="92D050"/>
              </a:solidFill>
            </a:endParaRPr>
          </a:p>
        </p:txBody>
      </p:sp>
      <p:pic>
        <p:nvPicPr>
          <p:cNvPr id="412" name="Google Shape;412;p14" descr="Indian Institute of Sci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11329" y="3586707"/>
            <a:ext cx="1094968" cy="10860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p14" descr="CDS Logo &amp; Identity – Department of Computational and Data Sciences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58900" y="3588327"/>
            <a:ext cx="2040955" cy="10820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4"/>
          <p:cNvSpPr txBox="1">
            <a:spLocks noGrp="1"/>
          </p:cNvSpPr>
          <p:nvPr>
            <p:ph type="title"/>
          </p:nvPr>
        </p:nvSpPr>
        <p:spPr>
          <a:xfrm>
            <a:off x="443107" y="289536"/>
            <a:ext cx="7761600" cy="5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</a:pPr>
            <a:r>
              <a:rPr lang="en-US" dirty="0"/>
              <a:t>Problem Background</a:t>
            </a:r>
            <a:endParaRPr dirty="0"/>
          </a:p>
        </p:txBody>
      </p:sp>
      <p:sp>
        <p:nvSpPr>
          <p:cNvPr id="194" name="Google Shape;194;p4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  <p:sp>
        <p:nvSpPr>
          <p:cNvPr id="196" name="Google Shape;196;p4"/>
          <p:cNvSpPr txBox="1"/>
          <p:nvPr/>
        </p:nvSpPr>
        <p:spPr>
          <a:xfrm>
            <a:off x="615634" y="919460"/>
            <a:ext cx="3028519" cy="33239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⮚"/>
            </a:pPr>
            <a:r>
              <a:rPr lang="en-US" b="0" i="0" u="none" strike="noStrike" cap="none" dirty="0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Deep CNN have performed remarkably good on many Computer Vision (Image dataset) tasks</a:t>
            </a:r>
            <a:r>
              <a:rPr lang="en-US" b="0" i="0" u="none" strike="noStrike" cap="none" dirty="0" smtClean="0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.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⮚"/>
            </a:pPr>
            <a:endParaRPr lang="en-US" b="0" i="0" u="none" strike="noStrike" cap="none" dirty="0">
              <a:solidFill>
                <a:schemeClr val="dk1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⮚"/>
            </a:pPr>
            <a:r>
              <a:rPr lang="en-US" dirty="0" smtClean="0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It </a:t>
            </a:r>
            <a:r>
              <a:rPr lang="en-US" b="0" i="0" u="none" strike="noStrike" cap="none" dirty="0" smtClean="0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requires </a:t>
            </a:r>
            <a:r>
              <a:rPr lang="en-US" b="0" i="0" u="none" strike="noStrike" cap="none" dirty="0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big amount of </a:t>
            </a:r>
            <a:r>
              <a:rPr lang="en-US" b="0" i="0" u="none" strike="noStrike" cap="none" dirty="0" smtClean="0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data </a:t>
            </a:r>
            <a:r>
              <a:rPr lang="en-US" b="0" i="0" u="none" strike="noStrike" cap="none" dirty="0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(to learn fine tuned parameters).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⮚"/>
            </a:pPr>
            <a:endParaRPr lang="en-US" b="0" i="0" u="none" strike="noStrike" cap="none" dirty="0" smtClean="0">
              <a:solidFill>
                <a:srgbClr val="000000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⮚"/>
            </a:pPr>
            <a:r>
              <a:rPr lang="en-US" b="0" i="0" u="none" strike="noStrike" cap="none" dirty="0" smtClean="0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Image </a:t>
            </a:r>
            <a:r>
              <a:rPr lang="en-US" b="0" i="0" u="none" strike="noStrike" cap="none" dirty="0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augmentation is a technique that is used to artificially expand the data-set. </a:t>
            </a:r>
            <a:endParaRPr lang="en-US" b="0" i="0" u="none" strike="noStrike" cap="none" dirty="0" smtClean="0">
              <a:solidFill>
                <a:schemeClr val="dk1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⮚"/>
            </a:pPr>
            <a:endParaRPr lang="en-US" b="0" i="0" u="none" strike="noStrike" cap="none" dirty="0">
              <a:solidFill>
                <a:schemeClr val="dk1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⮚"/>
            </a:pPr>
            <a:r>
              <a:rPr lang="en-US" dirty="0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Image Augmentation consists of techniques that rotates/flips/zoom etc. the datasets.</a:t>
            </a:r>
            <a:endParaRPr lang="en-US" b="0" i="0" u="none" strike="noStrike" cap="none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502959" y="4643017"/>
            <a:ext cx="5210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900" dirty="0" smtClean="0">
                <a:solidFill>
                  <a:srgbClr val="0070C0"/>
                </a:solidFill>
                <a:hlinkClick r:id="rId3"/>
              </a:rPr>
              <a:t>[Source] https</a:t>
            </a:r>
            <a:r>
              <a:rPr lang="en-IN" sz="900" dirty="0">
                <a:solidFill>
                  <a:srgbClr val="0070C0"/>
                </a:solidFill>
                <a:hlinkClick r:id="rId3"/>
              </a:rPr>
              <a:t>://</a:t>
            </a:r>
            <a:r>
              <a:rPr lang="en-IN" sz="900" dirty="0" smtClean="0">
                <a:solidFill>
                  <a:srgbClr val="0070C0"/>
                </a:solidFill>
                <a:hlinkClick r:id="rId3"/>
              </a:rPr>
              <a:t>www.kdnuggets.com/2018/05/data-augmentation-deep-learning-limited-data.html</a:t>
            </a:r>
            <a:endParaRPr lang="en-IN" sz="900" dirty="0" smtClean="0">
              <a:solidFill>
                <a:srgbClr val="0070C0"/>
              </a:solidFill>
            </a:endParaRPr>
          </a:p>
          <a:p>
            <a:r>
              <a:rPr lang="en-IN" sz="900" dirty="0">
                <a:solidFill>
                  <a:srgbClr val="0070C0"/>
                </a:solidFill>
                <a:hlinkClick r:id="rId3"/>
              </a:rPr>
              <a:t>[Source] </a:t>
            </a:r>
            <a:r>
              <a:rPr lang="en-IN" sz="900" dirty="0" smtClean="0">
                <a:solidFill>
                  <a:srgbClr val="0070C0"/>
                </a:solidFill>
              </a:rPr>
              <a:t> </a:t>
            </a:r>
            <a:r>
              <a:rPr lang="en-IN" sz="900" dirty="0" smtClean="0">
                <a:solidFill>
                  <a:srgbClr val="0070C0"/>
                </a:solidFill>
                <a:hlinkClick r:id="rId4"/>
              </a:rPr>
              <a:t>https</a:t>
            </a:r>
            <a:r>
              <a:rPr lang="en-IN" sz="900" dirty="0">
                <a:solidFill>
                  <a:srgbClr val="0070C0"/>
                </a:solidFill>
                <a:hlinkClick r:id="rId4"/>
              </a:rPr>
              <a:t>://</a:t>
            </a:r>
            <a:r>
              <a:rPr lang="en-IN" sz="900" dirty="0" smtClean="0">
                <a:solidFill>
                  <a:srgbClr val="0070C0"/>
                </a:solidFill>
                <a:hlinkClick r:id="rId4"/>
              </a:rPr>
              <a:t>www.snorkel.org/blog/tanda</a:t>
            </a:r>
            <a:r>
              <a:rPr lang="en-IN" sz="900" dirty="0" smtClean="0">
                <a:solidFill>
                  <a:srgbClr val="0070C0"/>
                </a:solidFill>
              </a:rPr>
              <a:t> </a:t>
            </a:r>
            <a:endParaRPr lang="en-IN" sz="900" dirty="0">
              <a:solidFill>
                <a:srgbClr val="0070C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1865" y="451164"/>
            <a:ext cx="4580746" cy="196258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094" y="2665903"/>
            <a:ext cx="4829517" cy="1724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6672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4"/>
          <p:cNvSpPr txBox="1">
            <a:spLocks noGrp="1"/>
          </p:cNvSpPr>
          <p:nvPr>
            <p:ph type="title"/>
          </p:nvPr>
        </p:nvSpPr>
        <p:spPr>
          <a:xfrm>
            <a:off x="606139" y="315066"/>
            <a:ext cx="7761600" cy="5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</a:pPr>
            <a:r>
              <a:rPr lang="en-US" dirty="0"/>
              <a:t>Problem </a:t>
            </a:r>
            <a:r>
              <a:rPr lang="en-US" dirty="0" smtClean="0"/>
              <a:t>Statement and Proposed Solution</a:t>
            </a:r>
            <a:endParaRPr dirty="0"/>
          </a:p>
        </p:txBody>
      </p:sp>
      <p:sp>
        <p:nvSpPr>
          <p:cNvPr id="194" name="Google Shape;194;p4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  <p:sp>
        <p:nvSpPr>
          <p:cNvPr id="7" name="Google Shape;198;p4">
            <a:extLst>
              <a:ext uri="{FF2B5EF4-FFF2-40B4-BE49-F238E27FC236}">
                <a16:creationId xmlns:a16="http://schemas.microsoft.com/office/drawing/2014/main" id="{170105FD-D835-40DF-8615-FAED3E49ED85}"/>
              </a:ext>
            </a:extLst>
          </p:cNvPr>
          <p:cNvSpPr txBox="1"/>
          <p:nvPr/>
        </p:nvSpPr>
        <p:spPr>
          <a:xfrm>
            <a:off x="422515" y="890146"/>
            <a:ext cx="8134260" cy="4370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ingdings" panose="05000000000000000000" pitchFamily="2" charset="2"/>
              <a:buChar char="Ø"/>
            </a:pPr>
            <a:r>
              <a:rPr lang="en-US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Image processing incurs a lot of overhead </a:t>
            </a:r>
            <a:r>
              <a:rPr lang="en-US" sz="1600" b="0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 sequential algorithm.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ingdings" panose="05000000000000000000" pitchFamily="2" charset="2"/>
              <a:buChar char="Ø"/>
            </a:pPr>
            <a:endParaRPr lang="en-US" sz="1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lvl="0" indent="-285750">
              <a:buClr>
                <a:schemeClr val="dk1"/>
              </a:buClr>
              <a:buSzPts val="1400"/>
              <a:buFont typeface="Wingdings" panose="05000000000000000000" pitchFamily="2" charset="2"/>
              <a:buChar char="Ø"/>
            </a:pPr>
            <a:r>
              <a:rPr lang="en-US" sz="1600" b="0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 achieve </a:t>
            </a:r>
            <a:r>
              <a:rPr lang="en-US" sz="1600" dirty="0" smtClean="0"/>
              <a:t>better </a:t>
            </a:r>
            <a:r>
              <a:rPr lang="en-US" sz="1600" dirty="0"/>
              <a:t>performance, </a:t>
            </a:r>
            <a:r>
              <a:rPr lang="en-US" sz="1600" dirty="0" smtClean="0"/>
              <a:t>we first identify and segregate sequential and Parallel task and execute them over </a:t>
            </a:r>
            <a:r>
              <a:rPr lang="en-US" sz="1600" dirty="0"/>
              <a:t>scale and to exhibits high degree of parallelism when run over technological advanced </a:t>
            </a:r>
            <a:r>
              <a:rPr lang="en-US" sz="1600" dirty="0" smtClean="0"/>
              <a:t>multi-core </a:t>
            </a:r>
            <a:r>
              <a:rPr lang="en-US" sz="1600" b="0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multi threaded GPU based platform.</a:t>
            </a:r>
            <a:r>
              <a:rPr lang="en-US" sz="1600" dirty="0"/>
              <a:t> </a:t>
            </a:r>
            <a:endParaRPr lang="en-US" sz="1600" dirty="0" smtClean="0"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ingdings" panose="05000000000000000000" pitchFamily="2" charset="2"/>
              <a:buChar char="Ø"/>
            </a:pPr>
            <a:endParaRPr lang="en-US" sz="1600" dirty="0"/>
          </a:p>
          <a:p>
            <a:pPr marL="285750" lvl="0" indent="-285750">
              <a:buClr>
                <a:schemeClr val="dk1"/>
              </a:buClr>
              <a:buSzPts val="1400"/>
              <a:buFont typeface="Wingdings" panose="05000000000000000000" pitchFamily="2" charset="2"/>
              <a:buChar char="Ø"/>
            </a:pPr>
            <a:r>
              <a:rPr lang="en-US" dirty="0"/>
              <a:t>High Performance </a:t>
            </a:r>
            <a:r>
              <a:rPr lang="en-US" dirty="0" smtClean="0"/>
              <a:t>Computing(HPC) address increasing </a:t>
            </a:r>
            <a:r>
              <a:rPr lang="en-US" dirty="0"/>
              <a:t>demand for </a:t>
            </a:r>
            <a:r>
              <a:rPr lang="en-US" dirty="0" smtClean="0"/>
              <a:t>analyzing/processing </a:t>
            </a:r>
            <a:r>
              <a:rPr lang="en-US" dirty="0"/>
              <a:t>huge amount of </a:t>
            </a:r>
            <a:r>
              <a:rPr lang="en-US" dirty="0" smtClean="0"/>
              <a:t>data in less time.</a:t>
            </a:r>
          </a:p>
          <a:p>
            <a:pPr marL="285750" lvl="0" indent="-285750">
              <a:buClr>
                <a:schemeClr val="dk1"/>
              </a:buClr>
              <a:buSzPts val="1400"/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lvl="0" indent="-285750">
              <a:buClr>
                <a:schemeClr val="dk1"/>
              </a:buClr>
              <a:buSzPts val="1400"/>
              <a:buFont typeface="Wingdings" panose="05000000000000000000" pitchFamily="2" charset="2"/>
              <a:buChar char="Ø"/>
            </a:pPr>
            <a:r>
              <a:rPr lang="en-US" dirty="0" smtClean="0"/>
              <a:t>Here we will </a:t>
            </a:r>
            <a:r>
              <a:rPr lang="en-US" dirty="0"/>
              <a:t>parallelize </a:t>
            </a:r>
            <a:r>
              <a:rPr lang="en-US" dirty="0" smtClean="0"/>
              <a:t>different </a:t>
            </a:r>
            <a:r>
              <a:rPr lang="en-US" dirty="0"/>
              <a:t>image augmentation techniques by leveraging HPC based implementation </a:t>
            </a:r>
            <a:r>
              <a:rPr lang="en-US" dirty="0" smtClean="0"/>
              <a:t>to </a:t>
            </a:r>
            <a:r>
              <a:rPr lang="en-US" dirty="0"/>
              <a:t>bring down the </a:t>
            </a:r>
            <a:r>
              <a:rPr lang="en-US" dirty="0" smtClean="0"/>
              <a:t>execution time</a:t>
            </a:r>
            <a:r>
              <a:rPr lang="en-US" dirty="0"/>
              <a:t>.</a:t>
            </a:r>
          </a:p>
          <a:p>
            <a:pPr marL="457200" lvl="0" indent="-317500">
              <a:spcBef>
                <a:spcPts val="600"/>
              </a:spcBef>
              <a:buClr>
                <a:schemeClr val="dk1"/>
              </a:buClr>
              <a:buSzPts val="1400"/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Image Rotation</a:t>
            </a:r>
          </a:p>
          <a:p>
            <a:pPr marL="457200" lvl="0" indent="-317500">
              <a:spcBef>
                <a:spcPts val="600"/>
              </a:spcBef>
              <a:buClr>
                <a:schemeClr val="dk1"/>
              </a:buClr>
              <a:buSzPts val="1400"/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Image Flip</a:t>
            </a:r>
          </a:p>
          <a:p>
            <a:pPr lvl="0">
              <a:buClr>
                <a:schemeClr val="dk1"/>
              </a:buClr>
              <a:buSzPts val="1400"/>
            </a:pPr>
            <a:endParaRPr lang="en-US" dirty="0"/>
          </a:p>
          <a:p>
            <a:pPr marL="285750" lvl="8" indent="-285750">
              <a:buClr>
                <a:schemeClr val="dk1"/>
              </a:buClr>
              <a:buSzPts val="1400"/>
              <a:buFont typeface="Wingdings" panose="05000000000000000000" pitchFamily="2" charset="2"/>
              <a:buChar char="Ø"/>
            </a:pPr>
            <a:r>
              <a:rPr lang="en-US" dirty="0"/>
              <a:t>This project focusses on comparison between a normal implementation v/s HPC based implementation</a:t>
            </a:r>
            <a:r>
              <a:rPr lang="en-US" dirty="0" smtClean="0"/>
              <a:t>.(</a:t>
            </a:r>
            <a:r>
              <a:rPr lang="en-US" dirty="0" err="1" smtClean="0"/>
              <a:t>OpenMP</a:t>
            </a:r>
            <a:r>
              <a:rPr lang="en-US" dirty="0" smtClean="0"/>
              <a:t> and CUDA based HPC implementation)</a:t>
            </a:r>
            <a:endParaRPr lang="en-US" dirty="0"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ingdings" panose="05000000000000000000" pitchFamily="2" charset="2"/>
              <a:buChar char="Ø"/>
            </a:pPr>
            <a:endParaRPr sz="1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946715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A5ACB9A-B0E5-4B85-B616-BAAFCBF066A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2E88C85-0C12-45AB-AB38-7DD8508C1CC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9143997" cy="5143500"/>
            <a:chOff x="1" y="0"/>
            <a:chExt cx="12191996" cy="68580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42F1C99-DC89-4C0E-9645-78ED266B87F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ltGray">
            <a:xfrm>
              <a:off x="1" y="0"/>
              <a:ext cx="12191996" cy="6858000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rtlCol="0" anchor="ctr"/>
            <a:lstStyle/>
            <a:p>
              <a:pPr algn="ctr" defTabSz="457200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9EB5FB3-6DE8-43D7-9A37-2E1189B12C8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ltGray">
            <a:xfrm>
              <a:off x="1" y="0"/>
              <a:ext cx="12191996" cy="6858000"/>
            </a:xfrm>
            <a:prstGeom prst="rect">
              <a:avLst/>
            </a:prstGeom>
            <a:solidFill>
              <a:schemeClr val="accent1">
                <a:lumMod val="50000"/>
                <a:alpha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rtlCol="0" anchor="ctr"/>
            <a:lstStyle/>
            <a:p>
              <a:pPr algn="ctr" defTabSz="457200"/>
              <a:endParaRPr lang="en-US" dirty="0">
                <a:solidFill>
                  <a:schemeClr val="tx1"/>
                </a:solidFill>
              </a:endParaRPr>
            </a:p>
          </p:txBody>
        </p:sp>
      </p:grpSp>
      <p:sp useBgFill="1">
        <p:nvSpPr>
          <p:cNvPr id="16" name="Freeform: Shape 15">
            <a:extLst>
              <a:ext uri="{FF2B5EF4-FFF2-40B4-BE49-F238E27FC236}">
                <a16:creationId xmlns:a16="http://schemas.microsoft.com/office/drawing/2014/main" id="{21CD0CBD-C727-43F9-BDFE-34D6D1A97D4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9143999" cy="4913906"/>
          </a:xfrm>
          <a:custGeom>
            <a:avLst/>
            <a:gdLst>
              <a:gd name="connsiteX0" fmla="*/ 0 w 12191999"/>
              <a:gd name="connsiteY0" fmla="*/ 0 h 6551875"/>
              <a:gd name="connsiteX1" fmla="*/ 12191999 w 12191999"/>
              <a:gd name="connsiteY1" fmla="*/ 0 h 6551875"/>
              <a:gd name="connsiteX2" fmla="*/ 12191999 w 12191999"/>
              <a:gd name="connsiteY2" fmla="*/ 6181404 h 6551875"/>
              <a:gd name="connsiteX3" fmla="*/ 12190147 w 12191999"/>
              <a:gd name="connsiteY3" fmla="*/ 6181361 h 6551875"/>
              <a:gd name="connsiteX4" fmla="*/ 12129821 w 12191999"/>
              <a:gd name="connsiteY4" fmla="*/ 6173424 h 6551875"/>
              <a:gd name="connsiteX5" fmla="*/ 12077433 w 12191999"/>
              <a:gd name="connsiteY5" fmla="*/ 6162311 h 6551875"/>
              <a:gd name="connsiteX6" fmla="*/ 12031397 w 12191999"/>
              <a:gd name="connsiteY6" fmla="*/ 6148023 h 6551875"/>
              <a:gd name="connsiteX7" fmla="*/ 11990121 w 12191999"/>
              <a:gd name="connsiteY7" fmla="*/ 6132148 h 6551875"/>
              <a:gd name="connsiteX8" fmla="*/ 11953609 w 12191999"/>
              <a:gd name="connsiteY8" fmla="*/ 6113098 h 6551875"/>
              <a:gd name="connsiteX9" fmla="*/ 11915509 w 12191999"/>
              <a:gd name="connsiteY9" fmla="*/ 6094048 h 6551875"/>
              <a:gd name="connsiteX10" fmla="*/ 11877409 w 12191999"/>
              <a:gd name="connsiteY10" fmla="*/ 6074998 h 6551875"/>
              <a:gd name="connsiteX11" fmla="*/ 11840897 w 12191999"/>
              <a:gd name="connsiteY11" fmla="*/ 6059123 h 6551875"/>
              <a:gd name="connsiteX12" fmla="*/ 11799621 w 12191999"/>
              <a:gd name="connsiteY12" fmla="*/ 6043248 h 6551875"/>
              <a:gd name="connsiteX13" fmla="*/ 11753583 w 12191999"/>
              <a:gd name="connsiteY13" fmla="*/ 6027373 h 6551875"/>
              <a:gd name="connsiteX14" fmla="*/ 11701197 w 12191999"/>
              <a:gd name="connsiteY14" fmla="*/ 6016261 h 6551875"/>
              <a:gd name="connsiteX15" fmla="*/ 11640871 w 12191999"/>
              <a:gd name="connsiteY15" fmla="*/ 6009911 h 6551875"/>
              <a:gd name="connsiteX16" fmla="*/ 11572609 w 12191999"/>
              <a:gd name="connsiteY16" fmla="*/ 6006736 h 6551875"/>
              <a:gd name="connsiteX17" fmla="*/ 11504347 w 12191999"/>
              <a:gd name="connsiteY17" fmla="*/ 6009911 h 6551875"/>
              <a:gd name="connsiteX18" fmla="*/ 11444021 w 12191999"/>
              <a:gd name="connsiteY18" fmla="*/ 6016261 h 6551875"/>
              <a:gd name="connsiteX19" fmla="*/ 11391633 w 12191999"/>
              <a:gd name="connsiteY19" fmla="*/ 6027373 h 6551875"/>
              <a:gd name="connsiteX20" fmla="*/ 11345597 w 12191999"/>
              <a:gd name="connsiteY20" fmla="*/ 6043248 h 6551875"/>
              <a:gd name="connsiteX21" fmla="*/ 11304321 w 12191999"/>
              <a:gd name="connsiteY21" fmla="*/ 6059123 h 6551875"/>
              <a:gd name="connsiteX22" fmla="*/ 11267809 w 12191999"/>
              <a:gd name="connsiteY22" fmla="*/ 6074998 h 6551875"/>
              <a:gd name="connsiteX23" fmla="*/ 11229709 w 12191999"/>
              <a:gd name="connsiteY23" fmla="*/ 6094048 h 6551875"/>
              <a:gd name="connsiteX24" fmla="*/ 11191609 w 12191999"/>
              <a:gd name="connsiteY24" fmla="*/ 6113098 h 6551875"/>
              <a:gd name="connsiteX25" fmla="*/ 11155097 w 12191999"/>
              <a:gd name="connsiteY25" fmla="*/ 6132148 h 6551875"/>
              <a:gd name="connsiteX26" fmla="*/ 11113821 w 12191999"/>
              <a:gd name="connsiteY26" fmla="*/ 6148023 h 6551875"/>
              <a:gd name="connsiteX27" fmla="*/ 11067783 w 12191999"/>
              <a:gd name="connsiteY27" fmla="*/ 6162311 h 6551875"/>
              <a:gd name="connsiteX28" fmla="*/ 11015397 w 12191999"/>
              <a:gd name="connsiteY28" fmla="*/ 6173423 h 6551875"/>
              <a:gd name="connsiteX29" fmla="*/ 10955071 w 12191999"/>
              <a:gd name="connsiteY29" fmla="*/ 6181361 h 6551875"/>
              <a:gd name="connsiteX30" fmla="*/ 10886809 w 12191999"/>
              <a:gd name="connsiteY30" fmla="*/ 6182948 h 6551875"/>
              <a:gd name="connsiteX31" fmla="*/ 10818547 w 12191999"/>
              <a:gd name="connsiteY31" fmla="*/ 6181361 h 6551875"/>
              <a:gd name="connsiteX32" fmla="*/ 10758221 w 12191999"/>
              <a:gd name="connsiteY32" fmla="*/ 6173423 h 6551875"/>
              <a:gd name="connsiteX33" fmla="*/ 10705833 w 12191999"/>
              <a:gd name="connsiteY33" fmla="*/ 6162311 h 6551875"/>
              <a:gd name="connsiteX34" fmla="*/ 10659797 w 12191999"/>
              <a:gd name="connsiteY34" fmla="*/ 6148023 h 6551875"/>
              <a:gd name="connsiteX35" fmla="*/ 10618521 w 12191999"/>
              <a:gd name="connsiteY35" fmla="*/ 6132148 h 6551875"/>
              <a:gd name="connsiteX36" fmla="*/ 10582009 w 12191999"/>
              <a:gd name="connsiteY36" fmla="*/ 6113098 h 6551875"/>
              <a:gd name="connsiteX37" fmla="*/ 10543909 w 12191999"/>
              <a:gd name="connsiteY37" fmla="*/ 6094048 h 6551875"/>
              <a:gd name="connsiteX38" fmla="*/ 10505809 w 12191999"/>
              <a:gd name="connsiteY38" fmla="*/ 6074998 h 6551875"/>
              <a:gd name="connsiteX39" fmla="*/ 10469297 w 12191999"/>
              <a:gd name="connsiteY39" fmla="*/ 6059123 h 6551875"/>
              <a:gd name="connsiteX40" fmla="*/ 10428021 w 12191999"/>
              <a:gd name="connsiteY40" fmla="*/ 6043248 h 6551875"/>
              <a:gd name="connsiteX41" fmla="*/ 10381983 w 12191999"/>
              <a:gd name="connsiteY41" fmla="*/ 6027373 h 6551875"/>
              <a:gd name="connsiteX42" fmla="*/ 10329597 w 12191999"/>
              <a:gd name="connsiteY42" fmla="*/ 6016261 h 6551875"/>
              <a:gd name="connsiteX43" fmla="*/ 10269271 w 12191999"/>
              <a:gd name="connsiteY43" fmla="*/ 6009911 h 6551875"/>
              <a:gd name="connsiteX44" fmla="*/ 10201009 w 12191999"/>
              <a:gd name="connsiteY44" fmla="*/ 6006736 h 6551875"/>
              <a:gd name="connsiteX45" fmla="*/ 10132747 w 12191999"/>
              <a:gd name="connsiteY45" fmla="*/ 6009911 h 6551875"/>
              <a:gd name="connsiteX46" fmla="*/ 10072421 w 12191999"/>
              <a:gd name="connsiteY46" fmla="*/ 6016261 h 6551875"/>
              <a:gd name="connsiteX47" fmla="*/ 10020033 w 12191999"/>
              <a:gd name="connsiteY47" fmla="*/ 6027373 h 6551875"/>
              <a:gd name="connsiteX48" fmla="*/ 9973997 w 12191999"/>
              <a:gd name="connsiteY48" fmla="*/ 6043248 h 6551875"/>
              <a:gd name="connsiteX49" fmla="*/ 9932721 w 12191999"/>
              <a:gd name="connsiteY49" fmla="*/ 6059123 h 6551875"/>
              <a:gd name="connsiteX50" fmla="*/ 9896209 w 12191999"/>
              <a:gd name="connsiteY50" fmla="*/ 6074998 h 6551875"/>
              <a:gd name="connsiteX51" fmla="*/ 9820009 w 12191999"/>
              <a:gd name="connsiteY51" fmla="*/ 6113098 h 6551875"/>
              <a:gd name="connsiteX52" fmla="*/ 9783497 w 12191999"/>
              <a:gd name="connsiteY52" fmla="*/ 6132148 h 6551875"/>
              <a:gd name="connsiteX53" fmla="*/ 9742221 w 12191999"/>
              <a:gd name="connsiteY53" fmla="*/ 6148023 h 6551875"/>
              <a:gd name="connsiteX54" fmla="*/ 9696183 w 12191999"/>
              <a:gd name="connsiteY54" fmla="*/ 6162311 h 6551875"/>
              <a:gd name="connsiteX55" fmla="*/ 9643797 w 12191999"/>
              <a:gd name="connsiteY55" fmla="*/ 6173423 h 6551875"/>
              <a:gd name="connsiteX56" fmla="*/ 9583471 w 12191999"/>
              <a:gd name="connsiteY56" fmla="*/ 6181361 h 6551875"/>
              <a:gd name="connsiteX57" fmla="*/ 9515209 w 12191999"/>
              <a:gd name="connsiteY57" fmla="*/ 6182948 h 6551875"/>
              <a:gd name="connsiteX58" fmla="*/ 9446947 w 12191999"/>
              <a:gd name="connsiteY58" fmla="*/ 6181361 h 6551875"/>
              <a:gd name="connsiteX59" fmla="*/ 9386621 w 12191999"/>
              <a:gd name="connsiteY59" fmla="*/ 6173423 h 6551875"/>
              <a:gd name="connsiteX60" fmla="*/ 9334233 w 12191999"/>
              <a:gd name="connsiteY60" fmla="*/ 6162311 h 6551875"/>
              <a:gd name="connsiteX61" fmla="*/ 9288197 w 12191999"/>
              <a:gd name="connsiteY61" fmla="*/ 6148023 h 6551875"/>
              <a:gd name="connsiteX62" fmla="*/ 9246921 w 12191999"/>
              <a:gd name="connsiteY62" fmla="*/ 6132148 h 6551875"/>
              <a:gd name="connsiteX63" fmla="*/ 9210409 w 12191999"/>
              <a:gd name="connsiteY63" fmla="*/ 6113098 h 6551875"/>
              <a:gd name="connsiteX64" fmla="*/ 9172309 w 12191999"/>
              <a:gd name="connsiteY64" fmla="*/ 6094048 h 6551875"/>
              <a:gd name="connsiteX65" fmla="*/ 9134209 w 12191999"/>
              <a:gd name="connsiteY65" fmla="*/ 6074998 h 6551875"/>
              <a:gd name="connsiteX66" fmla="*/ 9097697 w 12191999"/>
              <a:gd name="connsiteY66" fmla="*/ 6059123 h 6551875"/>
              <a:gd name="connsiteX67" fmla="*/ 9056421 w 12191999"/>
              <a:gd name="connsiteY67" fmla="*/ 6043248 h 6551875"/>
              <a:gd name="connsiteX68" fmla="*/ 9010383 w 12191999"/>
              <a:gd name="connsiteY68" fmla="*/ 6027373 h 6551875"/>
              <a:gd name="connsiteX69" fmla="*/ 8957997 w 12191999"/>
              <a:gd name="connsiteY69" fmla="*/ 6016261 h 6551875"/>
              <a:gd name="connsiteX70" fmla="*/ 8897671 w 12191999"/>
              <a:gd name="connsiteY70" fmla="*/ 6009911 h 6551875"/>
              <a:gd name="connsiteX71" fmla="*/ 8827821 w 12191999"/>
              <a:gd name="connsiteY71" fmla="*/ 6006736 h 6551875"/>
              <a:gd name="connsiteX72" fmla="*/ 8761147 w 12191999"/>
              <a:gd name="connsiteY72" fmla="*/ 6009911 h 6551875"/>
              <a:gd name="connsiteX73" fmla="*/ 8700821 w 12191999"/>
              <a:gd name="connsiteY73" fmla="*/ 6016261 h 6551875"/>
              <a:gd name="connsiteX74" fmla="*/ 8648433 w 12191999"/>
              <a:gd name="connsiteY74" fmla="*/ 6027373 h 6551875"/>
              <a:gd name="connsiteX75" fmla="*/ 8602397 w 12191999"/>
              <a:gd name="connsiteY75" fmla="*/ 6043248 h 6551875"/>
              <a:gd name="connsiteX76" fmla="*/ 8561121 w 12191999"/>
              <a:gd name="connsiteY76" fmla="*/ 6059123 h 6551875"/>
              <a:gd name="connsiteX77" fmla="*/ 8524609 w 12191999"/>
              <a:gd name="connsiteY77" fmla="*/ 6074998 h 6551875"/>
              <a:gd name="connsiteX78" fmla="*/ 8486509 w 12191999"/>
              <a:gd name="connsiteY78" fmla="*/ 6094048 h 6551875"/>
              <a:gd name="connsiteX79" fmla="*/ 8448409 w 12191999"/>
              <a:gd name="connsiteY79" fmla="*/ 6113098 h 6551875"/>
              <a:gd name="connsiteX80" fmla="*/ 8411897 w 12191999"/>
              <a:gd name="connsiteY80" fmla="*/ 6132148 h 6551875"/>
              <a:gd name="connsiteX81" fmla="*/ 8370622 w 12191999"/>
              <a:gd name="connsiteY81" fmla="*/ 6148023 h 6551875"/>
              <a:gd name="connsiteX82" fmla="*/ 8324584 w 12191999"/>
              <a:gd name="connsiteY82" fmla="*/ 6162311 h 6551875"/>
              <a:gd name="connsiteX83" fmla="*/ 8272197 w 12191999"/>
              <a:gd name="connsiteY83" fmla="*/ 6173423 h 6551875"/>
              <a:gd name="connsiteX84" fmla="*/ 8211872 w 12191999"/>
              <a:gd name="connsiteY84" fmla="*/ 6181361 h 6551875"/>
              <a:gd name="connsiteX85" fmla="*/ 8143609 w 12191999"/>
              <a:gd name="connsiteY85" fmla="*/ 6182948 h 6551875"/>
              <a:gd name="connsiteX86" fmla="*/ 8075347 w 12191999"/>
              <a:gd name="connsiteY86" fmla="*/ 6181361 h 6551875"/>
              <a:gd name="connsiteX87" fmla="*/ 8015022 w 12191999"/>
              <a:gd name="connsiteY87" fmla="*/ 6173423 h 6551875"/>
              <a:gd name="connsiteX88" fmla="*/ 7962634 w 12191999"/>
              <a:gd name="connsiteY88" fmla="*/ 6162311 h 6551875"/>
              <a:gd name="connsiteX89" fmla="*/ 7916597 w 12191999"/>
              <a:gd name="connsiteY89" fmla="*/ 6148023 h 6551875"/>
              <a:gd name="connsiteX90" fmla="*/ 7875322 w 12191999"/>
              <a:gd name="connsiteY90" fmla="*/ 6132148 h 6551875"/>
              <a:gd name="connsiteX91" fmla="*/ 7838809 w 12191999"/>
              <a:gd name="connsiteY91" fmla="*/ 6113098 h 6551875"/>
              <a:gd name="connsiteX92" fmla="*/ 7800709 w 12191999"/>
              <a:gd name="connsiteY92" fmla="*/ 6094048 h 6551875"/>
              <a:gd name="connsiteX93" fmla="*/ 7762609 w 12191999"/>
              <a:gd name="connsiteY93" fmla="*/ 6074998 h 6551875"/>
              <a:gd name="connsiteX94" fmla="*/ 7726097 w 12191999"/>
              <a:gd name="connsiteY94" fmla="*/ 6059123 h 6551875"/>
              <a:gd name="connsiteX95" fmla="*/ 7684822 w 12191999"/>
              <a:gd name="connsiteY95" fmla="*/ 6043248 h 6551875"/>
              <a:gd name="connsiteX96" fmla="*/ 7638784 w 12191999"/>
              <a:gd name="connsiteY96" fmla="*/ 6027373 h 6551875"/>
              <a:gd name="connsiteX97" fmla="*/ 7586397 w 12191999"/>
              <a:gd name="connsiteY97" fmla="*/ 6016261 h 6551875"/>
              <a:gd name="connsiteX98" fmla="*/ 7526072 w 12191999"/>
              <a:gd name="connsiteY98" fmla="*/ 6009911 h 6551875"/>
              <a:gd name="connsiteX99" fmla="*/ 7457809 w 12191999"/>
              <a:gd name="connsiteY99" fmla="*/ 6006736 h 6551875"/>
              <a:gd name="connsiteX100" fmla="*/ 7389547 w 12191999"/>
              <a:gd name="connsiteY100" fmla="*/ 6009911 h 6551875"/>
              <a:gd name="connsiteX101" fmla="*/ 7329222 w 12191999"/>
              <a:gd name="connsiteY101" fmla="*/ 6016261 h 6551875"/>
              <a:gd name="connsiteX102" fmla="*/ 7276834 w 12191999"/>
              <a:gd name="connsiteY102" fmla="*/ 6027373 h 6551875"/>
              <a:gd name="connsiteX103" fmla="*/ 7230797 w 12191999"/>
              <a:gd name="connsiteY103" fmla="*/ 6043248 h 6551875"/>
              <a:gd name="connsiteX104" fmla="*/ 7189522 w 12191999"/>
              <a:gd name="connsiteY104" fmla="*/ 6059123 h 6551875"/>
              <a:gd name="connsiteX105" fmla="*/ 7153009 w 12191999"/>
              <a:gd name="connsiteY105" fmla="*/ 6074998 h 6551875"/>
              <a:gd name="connsiteX106" fmla="*/ 7114909 w 12191999"/>
              <a:gd name="connsiteY106" fmla="*/ 6094048 h 6551875"/>
              <a:gd name="connsiteX107" fmla="*/ 7076809 w 12191999"/>
              <a:gd name="connsiteY107" fmla="*/ 6113098 h 6551875"/>
              <a:gd name="connsiteX108" fmla="*/ 7040297 w 12191999"/>
              <a:gd name="connsiteY108" fmla="*/ 6132148 h 6551875"/>
              <a:gd name="connsiteX109" fmla="*/ 6999022 w 12191999"/>
              <a:gd name="connsiteY109" fmla="*/ 6148023 h 6551875"/>
              <a:gd name="connsiteX110" fmla="*/ 6952984 w 12191999"/>
              <a:gd name="connsiteY110" fmla="*/ 6162311 h 6551875"/>
              <a:gd name="connsiteX111" fmla="*/ 6900597 w 12191999"/>
              <a:gd name="connsiteY111" fmla="*/ 6173423 h 6551875"/>
              <a:gd name="connsiteX112" fmla="*/ 6840272 w 12191999"/>
              <a:gd name="connsiteY112" fmla="*/ 6181361 h 6551875"/>
              <a:gd name="connsiteX113" fmla="*/ 6781800 w 12191999"/>
              <a:gd name="connsiteY113" fmla="*/ 6182721 h 6551875"/>
              <a:gd name="connsiteX114" fmla="*/ 6723328 w 12191999"/>
              <a:gd name="connsiteY114" fmla="*/ 6181361 h 6551875"/>
              <a:gd name="connsiteX115" fmla="*/ 6663003 w 12191999"/>
              <a:gd name="connsiteY115" fmla="*/ 6173423 h 6551875"/>
              <a:gd name="connsiteX116" fmla="*/ 6610615 w 12191999"/>
              <a:gd name="connsiteY116" fmla="*/ 6162311 h 6551875"/>
              <a:gd name="connsiteX117" fmla="*/ 6564578 w 12191999"/>
              <a:gd name="connsiteY117" fmla="*/ 6148023 h 6551875"/>
              <a:gd name="connsiteX118" fmla="*/ 6523303 w 12191999"/>
              <a:gd name="connsiteY118" fmla="*/ 6132148 h 6551875"/>
              <a:gd name="connsiteX119" fmla="*/ 6486790 w 12191999"/>
              <a:gd name="connsiteY119" fmla="*/ 6113098 h 6551875"/>
              <a:gd name="connsiteX120" fmla="*/ 6448690 w 12191999"/>
              <a:gd name="connsiteY120" fmla="*/ 6094048 h 6551875"/>
              <a:gd name="connsiteX121" fmla="*/ 6410590 w 12191999"/>
              <a:gd name="connsiteY121" fmla="*/ 6074998 h 6551875"/>
              <a:gd name="connsiteX122" fmla="*/ 6374078 w 12191999"/>
              <a:gd name="connsiteY122" fmla="*/ 6059123 h 6551875"/>
              <a:gd name="connsiteX123" fmla="*/ 6332803 w 12191999"/>
              <a:gd name="connsiteY123" fmla="*/ 6043248 h 6551875"/>
              <a:gd name="connsiteX124" fmla="*/ 6286765 w 12191999"/>
              <a:gd name="connsiteY124" fmla="*/ 6027373 h 6551875"/>
              <a:gd name="connsiteX125" fmla="*/ 6234378 w 12191999"/>
              <a:gd name="connsiteY125" fmla="*/ 6016261 h 6551875"/>
              <a:gd name="connsiteX126" fmla="*/ 6174053 w 12191999"/>
              <a:gd name="connsiteY126" fmla="*/ 6009911 h 6551875"/>
              <a:gd name="connsiteX127" fmla="*/ 6105790 w 12191999"/>
              <a:gd name="connsiteY127" fmla="*/ 6006736 h 6551875"/>
              <a:gd name="connsiteX128" fmla="*/ 6096000 w 12191999"/>
              <a:gd name="connsiteY128" fmla="*/ 6007191 h 6551875"/>
              <a:gd name="connsiteX129" fmla="*/ 6086211 w 12191999"/>
              <a:gd name="connsiteY129" fmla="*/ 6006736 h 6551875"/>
              <a:gd name="connsiteX130" fmla="*/ 6017949 w 12191999"/>
              <a:gd name="connsiteY130" fmla="*/ 6009911 h 6551875"/>
              <a:gd name="connsiteX131" fmla="*/ 5957622 w 12191999"/>
              <a:gd name="connsiteY131" fmla="*/ 6016261 h 6551875"/>
              <a:gd name="connsiteX132" fmla="*/ 5905235 w 12191999"/>
              <a:gd name="connsiteY132" fmla="*/ 6027373 h 6551875"/>
              <a:gd name="connsiteX133" fmla="*/ 5859197 w 12191999"/>
              <a:gd name="connsiteY133" fmla="*/ 6043248 h 6551875"/>
              <a:gd name="connsiteX134" fmla="*/ 5817922 w 12191999"/>
              <a:gd name="connsiteY134" fmla="*/ 6059123 h 6551875"/>
              <a:gd name="connsiteX135" fmla="*/ 5781409 w 12191999"/>
              <a:gd name="connsiteY135" fmla="*/ 6074998 h 6551875"/>
              <a:gd name="connsiteX136" fmla="*/ 5743309 w 12191999"/>
              <a:gd name="connsiteY136" fmla="*/ 6094048 h 6551875"/>
              <a:gd name="connsiteX137" fmla="*/ 5705211 w 12191999"/>
              <a:gd name="connsiteY137" fmla="*/ 6113098 h 6551875"/>
              <a:gd name="connsiteX138" fmla="*/ 5668697 w 12191999"/>
              <a:gd name="connsiteY138" fmla="*/ 6132148 h 6551875"/>
              <a:gd name="connsiteX139" fmla="*/ 5627422 w 12191999"/>
              <a:gd name="connsiteY139" fmla="*/ 6148023 h 6551875"/>
              <a:gd name="connsiteX140" fmla="*/ 5581384 w 12191999"/>
              <a:gd name="connsiteY140" fmla="*/ 6162311 h 6551875"/>
              <a:gd name="connsiteX141" fmla="*/ 5528997 w 12191999"/>
              <a:gd name="connsiteY141" fmla="*/ 6173423 h 6551875"/>
              <a:gd name="connsiteX142" fmla="*/ 5468672 w 12191999"/>
              <a:gd name="connsiteY142" fmla="*/ 6181361 h 6551875"/>
              <a:gd name="connsiteX143" fmla="*/ 5410200 w 12191999"/>
              <a:gd name="connsiteY143" fmla="*/ 6182721 h 6551875"/>
              <a:gd name="connsiteX144" fmla="*/ 5351728 w 12191999"/>
              <a:gd name="connsiteY144" fmla="*/ 6181361 h 6551875"/>
              <a:gd name="connsiteX145" fmla="*/ 5291402 w 12191999"/>
              <a:gd name="connsiteY145" fmla="*/ 6173423 h 6551875"/>
              <a:gd name="connsiteX146" fmla="*/ 5239015 w 12191999"/>
              <a:gd name="connsiteY146" fmla="*/ 6162311 h 6551875"/>
              <a:gd name="connsiteX147" fmla="*/ 5192979 w 12191999"/>
              <a:gd name="connsiteY147" fmla="*/ 6148023 h 6551875"/>
              <a:gd name="connsiteX148" fmla="*/ 5151703 w 12191999"/>
              <a:gd name="connsiteY148" fmla="*/ 6132148 h 6551875"/>
              <a:gd name="connsiteX149" fmla="*/ 5115190 w 12191999"/>
              <a:gd name="connsiteY149" fmla="*/ 6113098 h 6551875"/>
              <a:gd name="connsiteX150" fmla="*/ 5077092 w 12191999"/>
              <a:gd name="connsiteY150" fmla="*/ 6094048 h 6551875"/>
              <a:gd name="connsiteX151" fmla="*/ 5038990 w 12191999"/>
              <a:gd name="connsiteY151" fmla="*/ 6074998 h 6551875"/>
              <a:gd name="connsiteX152" fmla="*/ 5002479 w 12191999"/>
              <a:gd name="connsiteY152" fmla="*/ 6059123 h 6551875"/>
              <a:gd name="connsiteX153" fmla="*/ 4961203 w 12191999"/>
              <a:gd name="connsiteY153" fmla="*/ 6043248 h 6551875"/>
              <a:gd name="connsiteX154" fmla="*/ 4915166 w 12191999"/>
              <a:gd name="connsiteY154" fmla="*/ 6027373 h 6551875"/>
              <a:gd name="connsiteX155" fmla="*/ 4862778 w 12191999"/>
              <a:gd name="connsiteY155" fmla="*/ 6016261 h 6551875"/>
              <a:gd name="connsiteX156" fmla="*/ 4802454 w 12191999"/>
              <a:gd name="connsiteY156" fmla="*/ 6009911 h 6551875"/>
              <a:gd name="connsiteX157" fmla="*/ 4734190 w 12191999"/>
              <a:gd name="connsiteY157" fmla="*/ 6006736 h 6551875"/>
              <a:gd name="connsiteX158" fmla="*/ 4665929 w 12191999"/>
              <a:gd name="connsiteY158" fmla="*/ 6009911 h 6551875"/>
              <a:gd name="connsiteX159" fmla="*/ 4605603 w 12191999"/>
              <a:gd name="connsiteY159" fmla="*/ 6016261 h 6551875"/>
              <a:gd name="connsiteX160" fmla="*/ 4553217 w 12191999"/>
              <a:gd name="connsiteY160" fmla="*/ 6027373 h 6551875"/>
              <a:gd name="connsiteX161" fmla="*/ 4507178 w 12191999"/>
              <a:gd name="connsiteY161" fmla="*/ 6043248 h 6551875"/>
              <a:gd name="connsiteX162" fmla="*/ 4465903 w 12191999"/>
              <a:gd name="connsiteY162" fmla="*/ 6059123 h 6551875"/>
              <a:gd name="connsiteX163" fmla="*/ 4429390 w 12191999"/>
              <a:gd name="connsiteY163" fmla="*/ 6074998 h 6551875"/>
              <a:gd name="connsiteX164" fmla="*/ 4353190 w 12191999"/>
              <a:gd name="connsiteY164" fmla="*/ 6113098 h 6551875"/>
              <a:gd name="connsiteX165" fmla="*/ 4316678 w 12191999"/>
              <a:gd name="connsiteY165" fmla="*/ 6132148 h 6551875"/>
              <a:gd name="connsiteX166" fmla="*/ 4275403 w 12191999"/>
              <a:gd name="connsiteY166" fmla="*/ 6148023 h 6551875"/>
              <a:gd name="connsiteX167" fmla="*/ 4229365 w 12191999"/>
              <a:gd name="connsiteY167" fmla="*/ 6162311 h 6551875"/>
              <a:gd name="connsiteX168" fmla="*/ 4176978 w 12191999"/>
              <a:gd name="connsiteY168" fmla="*/ 6173423 h 6551875"/>
              <a:gd name="connsiteX169" fmla="*/ 4116653 w 12191999"/>
              <a:gd name="connsiteY169" fmla="*/ 6181361 h 6551875"/>
              <a:gd name="connsiteX170" fmla="*/ 4048390 w 12191999"/>
              <a:gd name="connsiteY170" fmla="*/ 6182948 h 6551875"/>
              <a:gd name="connsiteX171" fmla="*/ 3980128 w 12191999"/>
              <a:gd name="connsiteY171" fmla="*/ 6181361 h 6551875"/>
              <a:gd name="connsiteX172" fmla="*/ 3919803 w 12191999"/>
              <a:gd name="connsiteY172" fmla="*/ 6173423 h 6551875"/>
              <a:gd name="connsiteX173" fmla="*/ 3867415 w 12191999"/>
              <a:gd name="connsiteY173" fmla="*/ 6162311 h 6551875"/>
              <a:gd name="connsiteX174" fmla="*/ 3821378 w 12191999"/>
              <a:gd name="connsiteY174" fmla="*/ 6148023 h 6551875"/>
              <a:gd name="connsiteX175" fmla="*/ 3780103 w 12191999"/>
              <a:gd name="connsiteY175" fmla="*/ 6132148 h 6551875"/>
              <a:gd name="connsiteX176" fmla="*/ 3743590 w 12191999"/>
              <a:gd name="connsiteY176" fmla="*/ 6113098 h 6551875"/>
              <a:gd name="connsiteX177" fmla="*/ 3705490 w 12191999"/>
              <a:gd name="connsiteY177" fmla="*/ 6094048 h 6551875"/>
              <a:gd name="connsiteX178" fmla="*/ 3667390 w 12191999"/>
              <a:gd name="connsiteY178" fmla="*/ 6074998 h 6551875"/>
              <a:gd name="connsiteX179" fmla="*/ 3630878 w 12191999"/>
              <a:gd name="connsiteY179" fmla="*/ 6059123 h 6551875"/>
              <a:gd name="connsiteX180" fmla="*/ 3589603 w 12191999"/>
              <a:gd name="connsiteY180" fmla="*/ 6043248 h 6551875"/>
              <a:gd name="connsiteX181" fmla="*/ 3543565 w 12191999"/>
              <a:gd name="connsiteY181" fmla="*/ 6027373 h 6551875"/>
              <a:gd name="connsiteX182" fmla="*/ 3491178 w 12191999"/>
              <a:gd name="connsiteY182" fmla="*/ 6016261 h 6551875"/>
              <a:gd name="connsiteX183" fmla="*/ 3430853 w 12191999"/>
              <a:gd name="connsiteY183" fmla="*/ 6009911 h 6551875"/>
              <a:gd name="connsiteX184" fmla="*/ 3361003 w 12191999"/>
              <a:gd name="connsiteY184" fmla="*/ 6006736 h 6551875"/>
              <a:gd name="connsiteX185" fmla="*/ 3294328 w 12191999"/>
              <a:gd name="connsiteY185" fmla="*/ 6009911 h 6551875"/>
              <a:gd name="connsiteX186" fmla="*/ 3234003 w 12191999"/>
              <a:gd name="connsiteY186" fmla="*/ 6016261 h 6551875"/>
              <a:gd name="connsiteX187" fmla="*/ 3181615 w 12191999"/>
              <a:gd name="connsiteY187" fmla="*/ 6027373 h 6551875"/>
              <a:gd name="connsiteX188" fmla="*/ 3135578 w 12191999"/>
              <a:gd name="connsiteY188" fmla="*/ 6043248 h 6551875"/>
              <a:gd name="connsiteX189" fmla="*/ 3094303 w 12191999"/>
              <a:gd name="connsiteY189" fmla="*/ 6059123 h 6551875"/>
              <a:gd name="connsiteX190" fmla="*/ 3057790 w 12191999"/>
              <a:gd name="connsiteY190" fmla="*/ 6074998 h 6551875"/>
              <a:gd name="connsiteX191" fmla="*/ 3019690 w 12191999"/>
              <a:gd name="connsiteY191" fmla="*/ 6094048 h 6551875"/>
              <a:gd name="connsiteX192" fmla="*/ 2981590 w 12191999"/>
              <a:gd name="connsiteY192" fmla="*/ 6113098 h 6551875"/>
              <a:gd name="connsiteX193" fmla="*/ 2945078 w 12191999"/>
              <a:gd name="connsiteY193" fmla="*/ 6132148 h 6551875"/>
              <a:gd name="connsiteX194" fmla="*/ 2903803 w 12191999"/>
              <a:gd name="connsiteY194" fmla="*/ 6148023 h 6551875"/>
              <a:gd name="connsiteX195" fmla="*/ 2857765 w 12191999"/>
              <a:gd name="connsiteY195" fmla="*/ 6162311 h 6551875"/>
              <a:gd name="connsiteX196" fmla="*/ 2805378 w 12191999"/>
              <a:gd name="connsiteY196" fmla="*/ 6173423 h 6551875"/>
              <a:gd name="connsiteX197" fmla="*/ 2745053 w 12191999"/>
              <a:gd name="connsiteY197" fmla="*/ 6181361 h 6551875"/>
              <a:gd name="connsiteX198" fmla="*/ 2676790 w 12191999"/>
              <a:gd name="connsiteY198" fmla="*/ 6182948 h 6551875"/>
              <a:gd name="connsiteX199" fmla="*/ 2608528 w 12191999"/>
              <a:gd name="connsiteY199" fmla="*/ 6181361 h 6551875"/>
              <a:gd name="connsiteX200" fmla="*/ 2548203 w 12191999"/>
              <a:gd name="connsiteY200" fmla="*/ 6173423 h 6551875"/>
              <a:gd name="connsiteX201" fmla="*/ 2495815 w 12191999"/>
              <a:gd name="connsiteY201" fmla="*/ 6162311 h 6551875"/>
              <a:gd name="connsiteX202" fmla="*/ 2449778 w 12191999"/>
              <a:gd name="connsiteY202" fmla="*/ 6148023 h 6551875"/>
              <a:gd name="connsiteX203" fmla="*/ 2408503 w 12191999"/>
              <a:gd name="connsiteY203" fmla="*/ 6132148 h 6551875"/>
              <a:gd name="connsiteX204" fmla="*/ 2371990 w 12191999"/>
              <a:gd name="connsiteY204" fmla="*/ 6113098 h 6551875"/>
              <a:gd name="connsiteX205" fmla="*/ 2333890 w 12191999"/>
              <a:gd name="connsiteY205" fmla="*/ 6094048 h 6551875"/>
              <a:gd name="connsiteX206" fmla="*/ 2295790 w 12191999"/>
              <a:gd name="connsiteY206" fmla="*/ 6074998 h 6551875"/>
              <a:gd name="connsiteX207" fmla="*/ 2259278 w 12191999"/>
              <a:gd name="connsiteY207" fmla="*/ 6059123 h 6551875"/>
              <a:gd name="connsiteX208" fmla="*/ 2218003 w 12191999"/>
              <a:gd name="connsiteY208" fmla="*/ 6043248 h 6551875"/>
              <a:gd name="connsiteX209" fmla="*/ 2171965 w 12191999"/>
              <a:gd name="connsiteY209" fmla="*/ 6027373 h 6551875"/>
              <a:gd name="connsiteX210" fmla="*/ 2119578 w 12191999"/>
              <a:gd name="connsiteY210" fmla="*/ 6016261 h 6551875"/>
              <a:gd name="connsiteX211" fmla="*/ 2059253 w 12191999"/>
              <a:gd name="connsiteY211" fmla="*/ 6009911 h 6551875"/>
              <a:gd name="connsiteX212" fmla="*/ 1990990 w 12191999"/>
              <a:gd name="connsiteY212" fmla="*/ 6006736 h 6551875"/>
              <a:gd name="connsiteX213" fmla="*/ 1922728 w 12191999"/>
              <a:gd name="connsiteY213" fmla="*/ 6009911 h 6551875"/>
              <a:gd name="connsiteX214" fmla="*/ 1862403 w 12191999"/>
              <a:gd name="connsiteY214" fmla="*/ 6016261 h 6551875"/>
              <a:gd name="connsiteX215" fmla="*/ 1810015 w 12191999"/>
              <a:gd name="connsiteY215" fmla="*/ 6027373 h 6551875"/>
              <a:gd name="connsiteX216" fmla="*/ 1763978 w 12191999"/>
              <a:gd name="connsiteY216" fmla="*/ 6043248 h 6551875"/>
              <a:gd name="connsiteX217" fmla="*/ 1722703 w 12191999"/>
              <a:gd name="connsiteY217" fmla="*/ 6059123 h 6551875"/>
              <a:gd name="connsiteX218" fmla="*/ 1686190 w 12191999"/>
              <a:gd name="connsiteY218" fmla="*/ 6074998 h 6551875"/>
              <a:gd name="connsiteX219" fmla="*/ 1648090 w 12191999"/>
              <a:gd name="connsiteY219" fmla="*/ 6094048 h 6551875"/>
              <a:gd name="connsiteX220" fmla="*/ 1609990 w 12191999"/>
              <a:gd name="connsiteY220" fmla="*/ 6113098 h 6551875"/>
              <a:gd name="connsiteX221" fmla="*/ 1573478 w 12191999"/>
              <a:gd name="connsiteY221" fmla="*/ 6132148 h 6551875"/>
              <a:gd name="connsiteX222" fmla="*/ 1532203 w 12191999"/>
              <a:gd name="connsiteY222" fmla="*/ 6148023 h 6551875"/>
              <a:gd name="connsiteX223" fmla="*/ 1486165 w 12191999"/>
              <a:gd name="connsiteY223" fmla="*/ 6162311 h 6551875"/>
              <a:gd name="connsiteX224" fmla="*/ 1433778 w 12191999"/>
              <a:gd name="connsiteY224" fmla="*/ 6173423 h 6551875"/>
              <a:gd name="connsiteX225" fmla="*/ 1373453 w 12191999"/>
              <a:gd name="connsiteY225" fmla="*/ 6181361 h 6551875"/>
              <a:gd name="connsiteX226" fmla="*/ 1305190 w 12191999"/>
              <a:gd name="connsiteY226" fmla="*/ 6182948 h 6551875"/>
              <a:gd name="connsiteX227" fmla="*/ 1236928 w 12191999"/>
              <a:gd name="connsiteY227" fmla="*/ 6181361 h 6551875"/>
              <a:gd name="connsiteX228" fmla="*/ 1176603 w 12191999"/>
              <a:gd name="connsiteY228" fmla="*/ 6173423 h 6551875"/>
              <a:gd name="connsiteX229" fmla="*/ 1124215 w 12191999"/>
              <a:gd name="connsiteY229" fmla="*/ 6162311 h 6551875"/>
              <a:gd name="connsiteX230" fmla="*/ 1078178 w 12191999"/>
              <a:gd name="connsiteY230" fmla="*/ 6148023 h 6551875"/>
              <a:gd name="connsiteX231" fmla="*/ 1036903 w 12191999"/>
              <a:gd name="connsiteY231" fmla="*/ 6132148 h 6551875"/>
              <a:gd name="connsiteX232" fmla="*/ 1000390 w 12191999"/>
              <a:gd name="connsiteY232" fmla="*/ 6113098 h 6551875"/>
              <a:gd name="connsiteX233" fmla="*/ 962290 w 12191999"/>
              <a:gd name="connsiteY233" fmla="*/ 6094048 h 6551875"/>
              <a:gd name="connsiteX234" fmla="*/ 924190 w 12191999"/>
              <a:gd name="connsiteY234" fmla="*/ 6074998 h 6551875"/>
              <a:gd name="connsiteX235" fmla="*/ 887678 w 12191999"/>
              <a:gd name="connsiteY235" fmla="*/ 6059123 h 6551875"/>
              <a:gd name="connsiteX236" fmla="*/ 846403 w 12191999"/>
              <a:gd name="connsiteY236" fmla="*/ 6043248 h 6551875"/>
              <a:gd name="connsiteX237" fmla="*/ 800365 w 12191999"/>
              <a:gd name="connsiteY237" fmla="*/ 6027373 h 6551875"/>
              <a:gd name="connsiteX238" fmla="*/ 747978 w 12191999"/>
              <a:gd name="connsiteY238" fmla="*/ 6016261 h 6551875"/>
              <a:gd name="connsiteX239" fmla="*/ 687653 w 12191999"/>
              <a:gd name="connsiteY239" fmla="*/ 6009911 h 6551875"/>
              <a:gd name="connsiteX240" fmla="*/ 619390 w 12191999"/>
              <a:gd name="connsiteY240" fmla="*/ 6006736 h 6551875"/>
              <a:gd name="connsiteX241" fmla="*/ 551128 w 12191999"/>
              <a:gd name="connsiteY241" fmla="*/ 6009911 h 6551875"/>
              <a:gd name="connsiteX242" fmla="*/ 490803 w 12191999"/>
              <a:gd name="connsiteY242" fmla="*/ 6016261 h 6551875"/>
              <a:gd name="connsiteX243" fmla="*/ 438415 w 12191999"/>
              <a:gd name="connsiteY243" fmla="*/ 6027373 h 6551875"/>
              <a:gd name="connsiteX244" fmla="*/ 392378 w 12191999"/>
              <a:gd name="connsiteY244" fmla="*/ 6043248 h 6551875"/>
              <a:gd name="connsiteX245" fmla="*/ 351103 w 12191999"/>
              <a:gd name="connsiteY245" fmla="*/ 6059123 h 6551875"/>
              <a:gd name="connsiteX246" fmla="*/ 314590 w 12191999"/>
              <a:gd name="connsiteY246" fmla="*/ 6074998 h 6551875"/>
              <a:gd name="connsiteX247" fmla="*/ 276490 w 12191999"/>
              <a:gd name="connsiteY247" fmla="*/ 6094048 h 6551875"/>
              <a:gd name="connsiteX248" fmla="*/ 238390 w 12191999"/>
              <a:gd name="connsiteY248" fmla="*/ 6113098 h 6551875"/>
              <a:gd name="connsiteX249" fmla="*/ 201878 w 12191999"/>
              <a:gd name="connsiteY249" fmla="*/ 6132148 h 6551875"/>
              <a:gd name="connsiteX250" fmla="*/ 160603 w 12191999"/>
              <a:gd name="connsiteY250" fmla="*/ 6148023 h 6551875"/>
              <a:gd name="connsiteX251" fmla="*/ 114565 w 12191999"/>
              <a:gd name="connsiteY251" fmla="*/ 6162311 h 6551875"/>
              <a:gd name="connsiteX252" fmla="*/ 62178 w 12191999"/>
              <a:gd name="connsiteY252" fmla="*/ 6173423 h 6551875"/>
              <a:gd name="connsiteX253" fmla="*/ 1853 w 12191999"/>
              <a:gd name="connsiteY253" fmla="*/ 6181361 h 6551875"/>
              <a:gd name="connsiteX254" fmla="*/ 1 w 12191999"/>
              <a:gd name="connsiteY254" fmla="*/ 6181404 h 6551875"/>
              <a:gd name="connsiteX255" fmla="*/ 1 w 12191999"/>
              <a:gd name="connsiteY255" fmla="*/ 6551875 h 6551875"/>
              <a:gd name="connsiteX256" fmla="*/ 0 w 12191999"/>
              <a:gd name="connsiteY256" fmla="*/ 6551875 h 6551875"/>
              <a:gd name="connsiteX257" fmla="*/ 0 w 12191999"/>
              <a:gd name="connsiteY257" fmla="*/ 0 h 6551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</a:cxnLst>
            <a:rect l="l" t="t" r="r" b="b"/>
            <a:pathLst>
              <a:path w="12191999" h="6551875">
                <a:moveTo>
                  <a:pt x="0" y="0"/>
                </a:moveTo>
                <a:lnTo>
                  <a:pt x="12191999" y="0"/>
                </a:lnTo>
                <a:lnTo>
                  <a:pt x="12191999" y="6181404"/>
                </a:lnTo>
                <a:lnTo>
                  <a:pt x="12190147" y="6181361"/>
                </a:lnTo>
                <a:lnTo>
                  <a:pt x="12129821" y="6173424"/>
                </a:lnTo>
                <a:lnTo>
                  <a:pt x="12077433" y="6162311"/>
                </a:lnTo>
                <a:lnTo>
                  <a:pt x="12031397" y="6148023"/>
                </a:lnTo>
                <a:lnTo>
                  <a:pt x="11990121" y="6132148"/>
                </a:lnTo>
                <a:lnTo>
                  <a:pt x="11953609" y="6113098"/>
                </a:lnTo>
                <a:lnTo>
                  <a:pt x="11915509" y="6094048"/>
                </a:lnTo>
                <a:lnTo>
                  <a:pt x="11877409" y="6074998"/>
                </a:lnTo>
                <a:lnTo>
                  <a:pt x="11840897" y="6059123"/>
                </a:lnTo>
                <a:lnTo>
                  <a:pt x="11799621" y="6043248"/>
                </a:lnTo>
                <a:lnTo>
                  <a:pt x="11753583" y="6027373"/>
                </a:lnTo>
                <a:lnTo>
                  <a:pt x="11701197" y="6016261"/>
                </a:lnTo>
                <a:lnTo>
                  <a:pt x="11640871" y="6009911"/>
                </a:lnTo>
                <a:lnTo>
                  <a:pt x="11572609" y="6006736"/>
                </a:lnTo>
                <a:lnTo>
                  <a:pt x="11504347" y="6009911"/>
                </a:lnTo>
                <a:lnTo>
                  <a:pt x="11444021" y="6016261"/>
                </a:lnTo>
                <a:lnTo>
                  <a:pt x="11391633" y="6027373"/>
                </a:lnTo>
                <a:lnTo>
                  <a:pt x="11345597" y="6043248"/>
                </a:lnTo>
                <a:lnTo>
                  <a:pt x="11304321" y="6059123"/>
                </a:lnTo>
                <a:lnTo>
                  <a:pt x="11267809" y="6074998"/>
                </a:lnTo>
                <a:lnTo>
                  <a:pt x="11229709" y="6094048"/>
                </a:lnTo>
                <a:lnTo>
                  <a:pt x="11191609" y="6113098"/>
                </a:lnTo>
                <a:lnTo>
                  <a:pt x="11155097" y="6132148"/>
                </a:lnTo>
                <a:lnTo>
                  <a:pt x="11113821" y="6148023"/>
                </a:lnTo>
                <a:lnTo>
                  <a:pt x="11067783" y="6162311"/>
                </a:lnTo>
                <a:lnTo>
                  <a:pt x="11015397" y="6173423"/>
                </a:lnTo>
                <a:lnTo>
                  <a:pt x="10955071" y="6181361"/>
                </a:lnTo>
                <a:lnTo>
                  <a:pt x="10886809" y="6182948"/>
                </a:lnTo>
                <a:lnTo>
                  <a:pt x="10818547" y="6181361"/>
                </a:lnTo>
                <a:lnTo>
                  <a:pt x="10758221" y="6173423"/>
                </a:lnTo>
                <a:lnTo>
                  <a:pt x="10705833" y="6162311"/>
                </a:lnTo>
                <a:lnTo>
                  <a:pt x="10659797" y="6148023"/>
                </a:lnTo>
                <a:lnTo>
                  <a:pt x="10618521" y="6132148"/>
                </a:lnTo>
                <a:lnTo>
                  <a:pt x="10582009" y="6113098"/>
                </a:lnTo>
                <a:lnTo>
                  <a:pt x="10543909" y="6094048"/>
                </a:lnTo>
                <a:lnTo>
                  <a:pt x="10505809" y="6074998"/>
                </a:lnTo>
                <a:lnTo>
                  <a:pt x="10469297" y="6059123"/>
                </a:lnTo>
                <a:lnTo>
                  <a:pt x="10428021" y="6043248"/>
                </a:lnTo>
                <a:lnTo>
                  <a:pt x="10381983" y="6027373"/>
                </a:lnTo>
                <a:lnTo>
                  <a:pt x="10329597" y="6016261"/>
                </a:lnTo>
                <a:lnTo>
                  <a:pt x="10269271" y="6009911"/>
                </a:lnTo>
                <a:lnTo>
                  <a:pt x="10201009" y="6006736"/>
                </a:lnTo>
                <a:lnTo>
                  <a:pt x="10132747" y="6009911"/>
                </a:lnTo>
                <a:lnTo>
                  <a:pt x="10072421" y="6016261"/>
                </a:lnTo>
                <a:lnTo>
                  <a:pt x="10020033" y="6027373"/>
                </a:lnTo>
                <a:lnTo>
                  <a:pt x="9973997" y="6043248"/>
                </a:lnTo>
                <a:lnTo>
                  <a:pt x="9932721" y="6059123"/>
                </a:lnTo>
                <a:lnTo>
                  <a:pt x="9896209" y="6074998"/>
                </a:lnTo>
                <a:lnTo>
                  <a:pt x="9820009" y="6113098"/>
                </a:lnTo>
                <a:lnTo>
                  <a:pt x="9783497" y="6132148"/>
                </a:lnTo>
                <a:lnTo>
                  <a:pt x="9742221" y="6148023"/>
                </a:lnTo>
                <a:lnTo>
                  <a:pt x="9696183" y="6162311"/>
                </a:lnTo>
                <a:lnTo>
                  <a:pt x="9643797" y="6173423"/>
                </a:lnTo>
                <a:lnTo>
                  <a:pt x="9583471" y="6181361"/>
                </a:lnTo>
                <a:lnTo>
                  <a:pt x="9515209" y="6182948"/>
                </a:lnTo>
                <a:lnTo>
                  <a:pt x="9446947" y="6181361"/>
                </a:lnTo>
                <a:lnTo>
                  <a:pt x="9386621" y="6173423"/>
                </a:lnTo>
                <a:lnTo>
                  <a:pt x="9334233" y="6162311"/>
                </a:lnTo>
                <a:lnTo>
                  <a:pt x="9288197" y="6148023"/>
                </a:lnTo>
                <a:lnTo>
                  <a:pt x="9246921" y="6132148"/>
                </a:lnTo>
                <a:lnTo>
                  <a:pt x="9210409" y="6113098"/>
                </a:lnTo>
                <a:lnTo>
                  <a:pt x="9172309" y="6094048"/>
                </a:lnTo>
                <a:lnTo>
                  <a:pt x="9134209" y="6074998"/>
                </a:lnTo>
                <a:lnTo>
                  <a:pt x="9097697" y="6059123"/>
                </a:lnTo>
                <a:lnTo>
                  <a:pt x="9056421" y="6043248"/>
                </a:lnTo>
                <a:lnTo>
                  <a:pt x="9010383" y="6027373"/>
                </a:lnTo>
                <a:lnTo>
                  <a:pt x="8957997" y="6016261"/>
                </a:lnTo>
                <a:lnTo>
                  <a:pt x="8897671" y="6009911"/>
                </a:lnTo>
                <a:lnTo>
                  <a:pt x="8827821" y="6006736"/>
                </a:lnTo>
                <a:lnTo>
                  <a:pt x="8761147" y="6009911"/>
                </a:lnTo>
                <a:lnTo>
                  <a:pt x="8700821" y="6016261"/>
                </a:lnTo>
                <a:lnTo>
                  <a:pt x="8648433" y="6027373"/>
                </a:lnTo>
                <a:lnTo>
                  <a:pt x="8602397" y="6043248"/>
                </a:lnTo>
                <a:lnTo>
                  <a:pt x="8561121" y="6059123"/>
                </a:lnTo>
                <a:lnTo>
                  <a:pt x="8524609" y="6074998"/>
                </a:lnTo>
                <a:lnTo>
                  <a:pt x="8486509" y="6094048"/>
                </a:lnTo>
                <a:lnTo>
                  <a:pt x="8448409" y="6113098"/>
                </a:lnTo>
                <a:lnTo>
                  <a:pt x="8411897" y="6132148"/>
                </a:lnTo>
                <a:lnTo>
                  <a:pt x="8370622" y="6148023"/>
                </a:lnTo>
                <a:lnTo>
                  <a:pt x="8324584" y="6162311"/>
                </a:lnTo>
                <a:lnTo>
                  <a:pt x="8272197" y="6173423"/>
                </a:lnTo>
                <a:lnTo>
                  <a:pt x="8211872" y="6181361"/>
                </a:lnTo>
                <a:lnTo>
                  <a:pt x="8143609" y="6182948"/>
                </a:lnTo>
                <a:lnTo>
                  <a:pt x="8075347" y="6181361"/>
                </a:lnTo>
                <a:lnTo>
                  <a:pt x="8015022" y="6173423"/>
                </a:lnTo>
                <a:lnTo>
                  <a:pt x="7962634" y="6162311"/>
                </a:lnTo>
                <a:lnTo>
                  <a:pt x="7916597" y="6148023"/>
                </a:lnTo>
                <a:lnTo>
                  <a:pt x="7875322" y="6132148"/>
                </a:lnTo>
                <a:lnTo>
                  <a:pt x="7838809" y="6113098"/>
                </a:lnTo>
                <a:lnTo>
                  <a:pt x="7800709" y="6094048"/>
                </a:lnTo>
                <a:lnTo>
                  <a:pt x="7762609" y="6074998"/>
                </a:lnTo>
                <a:lnTo>
                  <a:pt x="7726097" y="6059123"/>
                </a:lnTo>
                <a:lnTo>
                  <a:pt x="7684822" y="6043248"/>
                </a:lnTo>
                <a:lnTo>
                  <a:pt x="7638784" y="6027373"/>
                </a:lnTo>
                <a:lnTo>
                  <a:pt x="7586397" y="6016261"/>
                </a:lnTo>
                <a:lnTo>
                  <a:pt x="7526072" y="6009911"/>
                </a:lnTo>
                <a:lnTo>
                  <a:pt x="7457809" y="6006736"/>
                </a:lnTo>
                <a:lnTo>
                  <a:pt x="7389547" y="6009911"/>
                </a:lnTo>
                <a:lnTo>
                  <a:pt x="7329222" y="6016261"/>
                </a:lnTo>
                <a:lnTo>
                  <a:pt x="7276834" y="6027373"/>
                </a:lnTo>
                <a:lnTo>
                  <a:pt x="7230797" y="6043248"/>
                </a:lnTo>
                <a:lnTo>
                  <a:pt x="7189522" y="6059123"/>
                </a:lnTo>
                <a:lnTo>
                  <a:pt x="7153009" y="6074998"/>
                </a:lnTo>
                <a:lnTo>
                  <a:pt x="7114909" y="6094048"/>
                </a:lnTo>
                <a:lnTo>
                  <a:pt x="7076809" y="6113098"/>
                </a:lnTo>
                <a:lnTo>
                  <a:pt x="7040297" y="6132148"/>
                </a:lnTo>
                <a:lnTo>
                  <a:pt x="6999022" y="6148023"/>
                </a:lnTo>
                <a:lnTo>
                  <a:pt x="6952984" y="6162311"/>
                </a:lnTo>
                <a:lnTo>
                  <a:pt x="6900597" y="6173423"/>
                </a:lnTo>
                <a:lnTo>
                  <a:pt x="6840272" y="6181361"/>
                </a:lnTo>
                <a:lnTo>
                  <a:pt x="6781800" y="6182721"/>
                </a:lnTo>
                <a:lnTo>
                  <a:pt x="6723328" y="6181361"/>
                </a:lnTo>
                <a:lnTo>
                  <a:pt x="6663003" y="6173423"/>
                </a:lnTo>
                <a:lnTo>
                  <a:pt x="6610615" y="6162311"/>
                </a:lnTo>
                <a:lnTo>
                  <a:pt x="6564578" y="6148023"/>
                </a:lnTo>
                <a:lnTo>
                  <a:pt x="6523303" y="6132148"/>
                </a:lnTo>
                <a:lnTo>
                  <a:pt x="6486790" y="6113098"/>
                </a:lnTo>
                <a:lnTo>
                  <a:pt x="6448690" y="6094048"/>
                </a:lnTo>
                <a:lnTo>
                  <a:pt x="6410590" y="6074998"/>
                </a:lnTo>
                <a:lnTo>
                  <a:pt x="6374078" y="6059123"/>
                </a:lnTo>
                <a:lnTo>
                  <a:pt x="6332803" y="6043248"/>
                </a:lnTo>
                <a:lnTo>
                  <a:pt x="6286765" y="6027373"/>
                </a:lnTo>
                <a:lnTo>
                  <a:pt x="6234378" y="6016261"/>
                </a:lnTo>
                <a:lnTo>
                  <a:pt x="6174053" y="6009911"/>
                </a:lnTo>
                <a:lnTo>
                  <a:pt x="6105790" y="6006736"/>
                </a:lnTo>
                <a:lnTo>
                  <a:pt x="6096000" y="6007191"/>
                </a:lnTo>
                <a:lnTo>
                  <a:pt x="6086211" y="6006736"/>
                </a:lnTo>
                <a:lnTo>
                  <a:pt x="6017949" y="6009911"/>
                </a:lnTo>
                <a:lnTo>
                  <a:pt x="5957622" y="6016261"/>
                </a:lnTo>
                <a:lnTo>
                  <a:pt x="5905235" y="6027373"/>
                </a:lnTo>
                <a:lnTo>
                  <a:pt x="5859197" y="6043248"/>
                </a:lnTo>
                <a:lnTo>
                  <a:pt x="5817922" y="6059123"/>
                </a:lnTo>
                <a:lnTo>
                  <a:pt x="5781409" y="6074998"/>
                </a:lnTo>
                <a:lnTo>
                  <a:pt x="5743309" y="6094048"/>
                </a:lnTo>
                <a:lnTo>
                  <a:pt x="5705211" y="6113098"/>
                </a:lnTo>
                <a:lnTo>
                  <a:pt x="5668697" y="6132148"/>
                </a:lnTo>
                <a:lnTo>
                  <a:pt x="5627422" y="6148023"/>
                </a:lnTo>
                <a:lnTo>
                  <a:pt x="5581384" y="6162311"/>
                </a:lnTo>
                <a:lnTo>
                  <a:pt x="5528997" y="6173423"/>
                </a:lnTo>
                <a:lnTo>
                  <a:pt x="5468672" y="6181361"/>
                </a:lnTo>
                <a:lnTo>
                  <a:pt x="5410200" y="6182721"/>
                </a:lnTo>
                <a:lnTo>
                  <a:pt x="5351728" y="6181361"/>
                </a:lnTo>
                <a:lnTo>
                  <a:pt x="5291402" y="6173423"/>
                </a:lnTo>
                <a:lnTo>
                  <a:pt x="5239015" y="6162311"/>
                </a:lnTo>
                <a:lnTo>
                  <a:pt x="5192979" y="6148023"/>
                </a:lnTo>
                <a:lnTo>
                  <a:pt x="5151703" y="6132148"/>
                </a:lnTo>
                <a:lnTo>
                  <a:pt x="5115190" y="6113098"/>
                </a:lnTo>
                <a:lnTo>
                  <a:pt x="5077092" y="6094048"/>
                </a:lnTo>
                <a:lnTo>
                  <a:pt x="5038990" y="6074998"/>
                </a:lnTo>
                <a:lnTo>
                  <a:pt x="5002479" y="6059123"/>
                </a:lnTo>
                <a:lnTo>
                  <a:pt x="4961203" y="6043248"/>
                </a:lnTo>
                <a:lnTo>
                  <a:pt x="4915166" y="6027373"/>
                </a:lnTo>
                <a:lnTo>
                  <a:pt x="4862778" y="6016261"/>
                </a:lnTo>
                <a:lnTo>
                  <a:pt x="4802454" y="6009911"/>
                </a:lnTo>
                <a:lnTo>
                  <a:pt x="4734190" y="6006736"/>
                </a:lnTo>
                <a:lnTo>
                  <a:pt x="4665929" y="6009911"/>
                </a:lnTo>
                <a:lnTo>
                  <a:pt x="4605603" y="6016261"/>
                </a:lnTo>
                <a:lnTo>
                  <a:pt x="4553217" y="6027373"/>
                </a:lnTo>
                <a:lnTo>
                  <a:pt x="4507178" y="6043248"/>
                </a:lnTo>
                <a:lnTo>
                  <a:pt x="4465903" y="6059123"/>
                </a:lnTo>
                <a:lnTo>
                  <a:pt x="4429390" y="6074998"/>
                </a:lnTo>
                <a:lnTo>
                  <a:pt x="4353190" y="6113098"/>
                </a:lnTo>
                <a:lnTo>
                  <a:pt x="4316678" y="6132148"/>
                </a:lnTo>
                <a:lnTo>
                  <a:pt x="4275403" y="6148023"/>
                </a:lnTo>
                <a:lnTo>
                  <a:pt x="4229365" y="6162311"/>
                </a:lnTo>
                <a:lnTo>
                  <a:pt x="4176978" y="6173423"/>
                </a:lnTo>
                <a:lnTo>
                  <a:pt x="4116653" y="6181361"/>
                </a:lnTo>
                <a:lnTo>
                  <a:pt x="4048390" y="6182948"/>
                </a:lnTo>
                <a:lnTo>
                  <a:pt x="3980128" y="6181361"/>
                </a:lnTo>
                <a:lnTo>
                  <a:pt x="3919803" y="6173423"/>
                </a:lnTo>
                <a:lnTo>
                  <a:pt x="3867415" y="6162311"/>
                </a:lnTo>
                <a:lnTo>
                  <a:pt x="3821378" y="6148023"/>
                </a:lnTo>
                <a:lnTo>
                  <a:pt x="3780103" y="6132148"/>
                </a:lnTo>
                <a:lnTo>
                  <a:pt x="3743590" y="6113098"/>
                </a:lnTo>
                <a:lnTo>
                  <a:pt x="3705490" y="6094048"/>
                </a:lnTo>
                <a:lnTo>
                  <a:pt x="3667390" y="6074998"/>
                </a:lnTo>
                <a:lnTo>
                  <a:pt x="3630878" y="6059123"/>
                </a:lnTo>
                <a:lnTo>
                  <a:pt x="3589603" y="6043248"/>
                </a:lnTo>
                <a:lnTo>
                  <a:pt x="3543565" y="6027373"/>
                </a:lnTo>
                <a:lnTo>
                  <a:pt x="3491178" y="6016261"/>
                </a:lnTo>
                <a:lnTo>
                  <a:pt x="3430853" y="6009911"/>
                </a:lnTo>
                <a:lnTo>
                  <a:pt x="3361003" y="6006736"/>
                </a:lnTo>
                <a:lnTo>
                  <a:pt x="3294328" y="6009911"/>
                </a:lnTo>
                <a:lnTo>
                  <a:pt x="3234003" y="6016261"/>
                </a:lnTo>
                <a:lnTo>
                  <a:pt x="3181615" y="6027373"/>
                </a:lnTo>
                <a:lnTo>
                  <a:pt x="3135578" y="6043248"/>
                </a:lnTo>
                <a:lnTo>
                  <a:pt x="3094303" y="6059123"/>
                </a:lnTo>
                <a:lnTo>
                  <a:pt x="3057790" y="6074998"/>
                </a:lnTo>
                <a:lnTo>
                  <a:pt x="3019690" y="6094048"/>
                </a:lnTo>
                <a:lnTo>
                  <a:pt x="2981590" y="6113098"/>
                </a:lnTo>
                <a:lnTo>
                  <a:pt x="2945078" y="6132148"/>
                </a:lnTo>
                <a:lnTo>
                  <a:pt x="2903803" y="6148023"/>
                </a:lnTo>
                <a:lnTo>
                  <a:pt x="2857765" y="6162311"/>
                </a:lnTo>
                <a:lnTo>
                  <a:pt x="2805378" y="6173423"/>
                </a:lnTo>
                <a:lnTo>
                  <a:pt x="2745053" y="6181361"/>
                </a:lnTo>
                <a:lnTo>
                  <a:pt x="2676790" y="6182948"/>
                </a:lnTo>
                <a:lnTo>
                  <a:pt x="2608528" y="6181361"/>
                </a:lnTo>
                <a:lnTo>
                  <a:pt x="2548203" y="6173423"/>
                </a:lnTo>
                <a:lnTo>
                  <a:pt x="2495815" y="6162311"/>
                </a:lnTo>
                <a:lnTo>
                  <a:pt x="2449778" y="6148023"/>
                </a:lnTo>
                <a:lnTo>
                  <a:pt x="2408503" y="6132148"/>
                </a:lnTo>
                <a:lnTo>
                  <a:pt x="2371990" y="6113098"/>
                </a:lnTo>
                <a:lnTo>
                  <a:pt x="2333890" y="6094048"/>
                </a:lnTo>
                <a:lnTo>
                  <a:pt x="2295790" y="6074998"/>
                </a:lnTo>
                <a:lnTo>
                  <a:pt x="2259278" y="6059123"/>
                </a:lnTo>
                <a:lnTo>
                  <a:pt x="2218003" y="6043248"/>
                </a:lnTo>
                <a:lnTo>
                  <a:pt x="2171965" y="6027373"/>
                </a:lnTo>
                <a:lnTo>
                  <a:pt x="2119578" y="6016261"/>
                </a:lnTo>
                <a:lnTo>
                  <a:pt x="2059253" y="6009911"/>
                </a:lnTo>
                <a:lnTo>
                  <a:pt x="1990990" y="6006736"/>
                </a:lnTo>
                <a:lnTo>
                  <a:pt x="1922728" y="6009911"/>
                </a:lnTo>
                <a:lnTo>
                  <a:pt x="1862403" y="6016261"/>
                </a:lnTo>
                <a:lnTo>
                  <a:pt x="1810015" y="6027373"/>
                </a:lnTo>
                <a:lnTo>
                  <a:pt x="1763978" y="6043248"/>
                </a:lnTo>
                <a:lnTo>
                  <a:pt x="1722703" y="6059123"/>
                </a:lnTo>
                <a:lnTo>
                  <a:pt x="1686190" y="6074998"/>
                </a:lnTo>
                <a:lnTo>
                  <a:pt x="1648090" y="6094048"/>
                </a:lnTo>
                <a:lnTo>
                  <a:pt x="1609990" y="6113098"/>
                </a:lnTo>
                <a:lnTo>
                  <a:pt x="1573478" y="6132148"/>
                </a:lnTo>
                <a:lnTo>
                  <a:pt x="1532203" y="6148023"/>
                </a:lnTo>
                <a:lnTo>
                  <a:pt x="1486165" y="6162311"/>
                </a:lnTo>
                <a:lnTo>
                  <a:pt x="1433778" y="6173423"/>
                </a:lnTo>
                <a:lnTo>
                  <a:pt x="1373453" y="6181361"/>
                </a:lnTo>
                <a:lnTo>
                  <a:pt x="1305190" y="6182948"/>
                </a:lnTo>
                <a:lnTo>
                  <a:pt x="1236928" y="6181361"/>
                </a:lnTo>
                <a:lnTo>
                  <a:pt x="1176603" y="6173423"/>
                </a:lnTo>
                <a:lnTo>
                  <a:pt x="1124215" y="6162311"/>
                </a:lnTo>
                <a:lnTo>
                  <a:pt x="1078178" y="6148023"/>
                </a:lnTo>
                <a:lnTo>
                  <a:pt x="1036903" y="6132148"/>
                </a:lnTo>
                <a:lnTo>
                  <a:pt x="1000390" y="6113098"/>
                </a:lnTo>
                <a:lnTo>
                  <a:pt x="962290" y="6094048"/>
                </a:lnTo>
                <a:lnTo>
                  <a:pt x="924190" y="6074998"/>
                </a:lnTo>
                <a:lnTo>
                  <a:pt x="887678" y="6059123"/>
                </a:lnTo>
                <a:lnTo>
                  <a:pt x="846403" y="6043248"/>
                </a:lnTo>
                <a:lnTo>
                  <a:pt x="800365" y="6027373"/>
                </a:lnTo>
                <a:lnTo>
                  <a:pt x="747978" y="6016261"/>
                </a:lnTo>
                <a:lnTo>
                  <a:pt x="687653" y="6009911"/>
                </a:lnTo>
                <a:lnTo>
                  <a:pt x="619390" y="6006736"/>
                </a:lnTo>
                <a:lnTo>
                  <a:pt x="551128" y="6009911"/>
                </a:lnTo>
                <a:lnTo>
                  <a:pt x="490803" y="6016261"/>
                </a:lnTo>
                <a:lnTo>
                  <a:pt x="438415" y="6027373"/>
                </a:lnTo>
                <a:lnTo>
                  <a:pt x="392378" y="6043248"/>
                </a:lnTo>
                <a:lnTo>
                  <a:pt x="351103" y="6059123"/>
                </a:lnTo>
                <a:lnTo>
                  <a:pt x="314590" y="6074998"/>
                </a:lnTo>
                <a:lnTo>
                  <a:pt x="276490" y="6094048"/>
                </a:lnTo>
                <a:lnTo>
                  <a:pt x="238390" y="6113098"/>
                </a:lnTo>
                <a:lnTo>
                  <a:pt x="201878" y="6132148"/>
                </a:lnTo>
                <a:lnTo>
                  <a:pt x="160603" y="6148023"/>
                </a:lnTo>
                <a:lnTo>
                  <a:pt x="114565" y="6162311"/>
                </a:lnTo>
                <a:lnTo>
                  <a:pt x="62178" y="6173423"/>
                </a:lnTo>
                <a:lnTo>
                  <a:pt x="1853" y="6181361"/>
                </a:lnTo>
                <a:lnTo>
                  <a:pt x="1" y="6181404"/>
                </a:lnTo>
                <a:lnTo>
                  <a:pt x="1" y="6551875"/>
                </a:lnTo>
                <a:lnTo>
                  <a:pt x="0" y="6551875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AFA106-351B-7D63-FE7C-74C187500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071" y="496799"/>
            <a:ext cx="8085623" cy="112050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OpenMP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E19B91-6C43-2ADF-0134-5996D10804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5072" y="1219687"/>
            <a:ext cx="3761184" cy="2986914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rPr>
              <a:t>Multithreading implementation. </a:t>
            </a: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rPr>
              <a:t>Master thread executes sequential sections </a:t>
            </a: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rPr>
              <a:t>Master thread forks slave threads</a:t>
            </a: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rPr>
              <a:t>Parallel sections of the code is divided among these slave threads which execute them concurrently </a:t>
            </a: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rPr>
              <a:t>#pragma </a:t>
            </a:r>
            <a:r>
              <a:rPr lang="en-US" sz="1200" kern="1200" dirty="0" err="1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rPr>
              <a:t>omp</a:t>
            </a:r>
            <a:r>
              <a:rPr lang="en-US" sz="1200" kern="1200" dirty="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rPr>
              <a:t> directive indicates parallel block of code</a:t>
            </a:r>
          </a:p>
          <a:p>
            <a:pPr lvl="2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200" kern="1200" dirty="0">
              <a:solidFill>
                <a:schemeClr val="tx1">
                  <a:alpha val="60000"/>
                </a:schemeClr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5" name="Picture 4" descr="Graphical user interface, diagram, application&#10;&#10;Description automatically generated">
            <a:extLst>
              <a:ext uri="{FF2B5EF4-FFF2-40B4-BE49-F238E27FC236}">
                <a16:creationId xmlns:a16="http://schemas.microsoft.com/office/drawing/2014/main" id="{ADC08FB8-8522-835F-1273-C5750E9B96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1998" y="1219687"/>
            <a:ext cx="4505494" cy="264634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14ABA87-333F-3782-2443-5609EA728730}"/>
              </a:ext>
            </a:extLst>
          </p:cNvPr>
          <p:cNvSpPr txBox="1"/>
          <p:nvPr/>
        </p:nvSpPr>
        <p:spPr>
          <a:xfrm>
            <a:off x="5230993" y="4184102"/>
            <a:ext cx="391300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Source : https://en.wikipedia.org/wiki/OpenMP</a:t>
            </a:r>
            <a:endParaRPr lang="en-IN" sz="900" dirty="0"/>
          </a:p>
        </p:txBody>
      </p:sp>
    </p:spTree>
    <p:extLst>
      <p:ext uri="{BB962C8B-B14F-4D97-AF65-F5344CB8AC3E}">
        <p14:creationId xmlns:p14="http://schemas.microsoft.com/office/powerpoint/2010/main" val="7485105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1A5ACB9A-B0E5-4B85-B616-BAAFCBF066A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2E88C85-0C12-45AB-AB38-7DD8508C1CC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9143997" cy="5143500"/>
            <a:chOff x="1" y="0"/>
            <a:chExt cx="12191996" cy="685800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42F1C99-DC89-4C0E-9645-78ED266B87F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ltGray">
            <a:xfrm>
              <a:off x="1" y="0"/>
              <a:ext cx="12191996" cy="6858000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rtlCol="0" anchor="ctr"/>
            <a:lstStyle/>
            <a:p>
              <a:pPr algn="ctr" defTabSz="457200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9EB5FB3-6DE8-43D7-9A37-2E1189B12C8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ltGray">
            <a:xfrm>
              <a:off x="1" y="0"/>
              <a:ext cx="12191996" cy="6858000"/>
            </a:xfrm>
            <a:prstGeom prst="rect">
              <a:avLst/>
            </a:prstGeom>
            <a:solidFill>
              <a:schemeClr val="accent1">
                <a:lumMod val="50000"/>
                <a:alpha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rtlCol="0" anchor="ctr"/>
            <a:lstStyle/>
            <a:p>
              <a:pPr algn="ctr" defTabSz="457200"/>
              <a:endParaRPr lang="en-US" dirty="0">
                <a:solidFill>
                  <a:schemeClr val="tx1"/>
                </a:solidFill>
              </a:endParaRPr>
            </a:p>
          </p:txBody>
        </p:sp>
      </p:grpSp>
      <p:sp useBgFill="1">
        <p:nvSpPr>
          <p:cNvPr id="17" name="Freeform: Shape 16">
            <a:extLst>
              <a:ext uri="{FF2B5EF4-FFF2-40B4-BE49-F238E27FC236}">
                <a16:creationId xmlns:a16="http://schemas.microsoft.com/office/drawing/2014/main" id="{21CD0CBD-C727-43F9-BDFE-34D6D1A97D4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9143999" cy="4913906"/>
          </a:xfrm>
          <a:custGeom>
            <a:avLst/>
            <a:gdLst>
              <a:gd name="connsiteX0" fmla="*/ 0 w 12191999"/>
              <a:gd name="connsiteY0" fmla="*/ 0 h 6551875"/>
              <a:gd name="connsiteX1" fmla="*/ 12191999 w 12191999"/>
              <a:gd name="connsiteY1" fmla="*/ 0 h 6551875"/>
              <a:gd name="connsiteX2" fmla="*/ 12191999 w 12191999"/>
              <a:gd name="connsiteY2" fmla="*/ 6181404 h 6551875"/>
              <a:gd name="connsiteX3" fmla="*/ 12190147 w 12191999"/>
              <a:gd name="connsiteY3" fmla="*/ 6181361 h 6551875"/>
              <a:gd name="connsiteX4" fmla="*/ 12129821 w 12191999"/>
              <a:gd name="connsiteY4" fmla="*/ 6173424 h 6551875"/>
              <a:gd name="connsiteX5" fmla="*/ 12077433 w 12191999"/>
              <a:gd name="connsiteY5" fmla="*/ 6162311 h 6551875"/>
              <a:gd name="connsiteX6" fmla="*/ 12031397 w 12191999"/>
              <a:gd name="connsiteY6" fmla="*/ 6148023 h 6551875"/>
              <a:gd name="connsiteX7" fmla="*/ 11990121 w 12191999"/>
              <a:gd name="connsiteY7" fmla="*/ 6132148 h 6551875"/>
              <a:gd name="connsiteX8" fmla="*/ 11953609 w 12191999"/>
              <a:gd name="connsiteY8" fmla="*/ 6113098 h 6551875"/>
              <a:gd name="connsiteX9" fmla="*/ 11915509 w 12191999"/>
              <a:gd name="connsiteY9" fmla="*/ 6094048 h 6551875"/>
              <a:gd name="connsiteX10" fmla="*/ 11877409 w 12191999"/>
              <a:gd name="connsiteY10" fmla="*/ 6074998 h 6551875"/>
              <a:gd name="connsiteX11" fmla="*/ 11840897 w 12191999"/>
              <a:gd name="connsiteY11" fmla="*/ 6059123 h 6551875"/>
              <a:gd name="connsiteX12" fmla="*/ 11799621 w 12191999"/>
              <a:gd name="connsiteY12" fmla="*/ 6043248 h 6551875"/>
              <a:gd name="connsiteX13" fmla="*/ 11753583 w 12191999"/>
              <a:gd name="connsiteY13" fmla="*/ 6027373 h 6551875"/>
              <a:gd name="connsiteX14" fmla="*/ 11701197 w 12191999"/>
              <a:gd name="connsiteY14" fmla="*/ 6016261 h 6551875"/>
              <a:gd name="connsiteX15" fmla="*/ 11640871 w 12191999"/>
              <a:gd name="connsiteY15" fmla="*/ 6009911 h 6551875"/>
              <a:gd name="connsiteX16" fmla="*/ 11572609 w 12191999"/>
              <a:gd name="connsiteY16" fmla="*/ 6006736 h 6551875"/>
              <a:gd name="connsiteX17" fmla="*/ 11504347 w 12191999"/>
              <a:gd name="connsiteY17" fmla="*/ 6009911 h 6551875"/>
              <a:gd name="connsiteX18" fmla="*/ 11444021 w 12191999"/>
              <a:gd name="connsiteY18" fmla="*/ 6016261 h 6551875"/>
              <a:gd name="connsiteX19" fmla="*/ 11391633 w 12191999"/>
              <a:gd name="connsiteY19" fmla="*/ 6027373 h 6551875"/>
              <a:gd name="connsiteX20" fmla="*/ 11345597 w 12191999"/>
              <a:gd name="connsiteY20" fmla="*/ 6043248 h 6551875"/>
              <a:gd name="connsiteX21" fmla="*/ 11304321 w 12191999"/>
              <a:gd name="connsiteY21" fmla="*/ 6059123 h 6551875"/>
              <a:gd name="connsiteX22" fmla="*/ 11267809 w 12191999"/>
              <a:gd name="connsiteY22" fmla="*/ 6074998 h 6551875"/>
              <a:gd name="connsiteX23" fmla="*/ 11229709 w 12191999"/>
              <a:gd name="connsiteY23" fmla="*/ 6094048 h 6551875"/>
              <a:gd name="connsiteX24" fmla="*/ 11191609 w 12191999"/>
              <a:gd name="connsiteY24" fmla="*/ 6113098 h 6551875"/>
              <a:gd name="connsiteX25" fmla="*/ 11155097 w 12191999"/>
              <a:gd name="connsiteY25" fmla="*/ 6132148 h 6551875"/>
              <a:gd name="connsiteX26" fmla="*/ 11113821 w 12191999"/>
              <a:gd name="connsiteY26" fmla="*/ 6148023 h 6551875"/>
              <a:gd name="connsiteX27" fmla="*/ 11067783 w 12191999"/>
              <a:gd name="connsiteY27" fmla="*/ 6162311 h 6551875"/>
              <a:gd name="connsiteX28" fmla="*/ 11015397 w 12191999"/>
              <a:gd name="connsiteY28" fmla="*/ 6173423 h 6551875"/>
              <a:gd name="connsiteX29" fmla="*/ 10955071 w 12191999"/>
              <a:gd name="connsiteY29" fmla="*/ 6181361 h 6551875"/>
              <a:gd name="connsiteX30" fmla="*/ 10886809 w 12191999"/>
              <a:gd name="connsiteY30" fmla="*/ 6182948 h 6551875"/>
              <a:gd name="connsiteX31" fmla="*/ 10818547 w 12191999"/>
              <a:gd name="connsiteY31" fmla="*/ 6181361 h 6551875"/>
              <a:gd name="connsiteX32" fmla="*/ 10758221 w 12191999"/>
              <a:gd name="connsiteY32" fmla="*/ 6173423 h 6551875"/>
              <a:gd name="connsiteX33" fmla="*/ 10705833 w 12191999"/>
              <a:gd name="connsiteY33" fmla="*/ 6162311 h 6551875"/>
              <a:gd name="connsiteX34" fmla="*/ 10659797 w 12191999"/>
              <a:gd name="connsiteY34" fmla="*/ 6148023 h 6551875"/>
              <a:gd name="connsiteX35" fmla="*/ 10618521 w 12191999"/>
              <a:gd name="connsiteY35" fmla="*/ 6132148 h 6551875"/>
              <a:gd name="connsiteX36" fmla="*/ 10582009 w 12191999"/>
              <a:gd name="connsiteY36" fmla="*/ 6113098 h 6551875"/>
              <a:gd name="connsiteX37" fmla="*/ 10543909 w 12191999"/>
              <a:gd name="connsiteY37" fmla="*/ 6094048 h 6551875"/>
              <a:gd name="connsiteX38" fmla="*/ 10505809 w 12191999"/>
              <a:gd name="connsiteY38" fmla="*/ 6074998 h 6551875"/>
              <a:gd name="connsiteX39" fmla="*/ 10469297 w 12191999"/>
              <a:gd name="connsiteY39" fmla="*/ 6059123 h 6551875"/>
              <a:gd name="connsiteX40" fmla="*/ 10428021 w 12191999"/>
              <a:gd name="connsiteY40" fmla="*/ 6043248 h 6551875"/>
              <a:gd name="connsiteX41" fmla="*/ 10381983 w 12191999"/>
              <a:gd name="connsiteY41" fmla="*/ 6027373 h 6551875"/>
              <a:gd name="connsiteX42" fmla="*/ 10329597 w 12191999"/>
              <a:gd name="connsiteY42" fmla="*/ 6016261 h 6551875"/>
              <a:gd name="connsiteX43" fmla="*/ 10269271 w 12191999"/>
              <a:gd name="connsiteY43" fmla="*/ 6009911 h 6551875"/>
              <a:gd name="connsiteX44" fmla="*/ 10201009 w 12191999"/>
              <a:gd name="connsiteY44" fmla="*/ 6006736 h 6551875"/>
              <a:gd name="connsiteX45" fmla="*/ 10132747 w 12191999"/>
              <a:gd name="connsiteY45" fmla="*/ 6009911 h 6551875"/>
              <a:gd name="connsiteX46" fmla="*/ 10072421 w 12191999"/>
              <a:gd name="connsiteY46" fmla="*/ 6016261 h 6551875"/>
              <a:gd name="connsiteX47" fmla="*/ 10020033 w 12191999"/>
              <a:gd name="connsiteY47" fmla="*/ 6027373 h 6551875"/>
              <a:gd name="connsiteX48" fmla="*/ 9973997 w 12191999"/>
              <a:gd name="connsiteY48" fmla="*/ 6043248 h 6551875"/>
              <a:gd name="connsiteX49" fmla="*/ 9932721 w 12191999"/>
              <a:gd name="connsiteY49" fmla="*/ 6059123 h 6551875"/>
              <a:gd name="connsiteX50" fmla="*/ 9896209 w 12191999"/>
              <a:gd name="connsiteY50" fmla="*/ 6074998 h 6551875"/>
              <a:gd name="connsiteX51" fmla="*/ 9820009 w 12191999"/>
              <a:gd name="connsiteY51" fmla="*/ 6113098 h 6551875"/>
              <a:gd name="connsiteX52" fmla="*/ 9783497 w 12191999"/>
              <a:gd name="connsiteY52" fmla="*/ 6132148 h 6551875"/>
              <a:gd name="connsiteX53" fmla="*/ 9742221 w 12191999"/>
              <a:gd name="connsiteY53" fmla="*/ 6148023 h 6551875"/>
              <a:gd name="connsiteX54" fmla="*/ 9696183 w 12191999"/>
              <a:gd name="connsiteY54" fmla="*/ 6162311 h 6551875"/>
              <a:gd name="connsiteX55" fmla="*/ 9643797 w 12191999"/>
              <a:gd name="connsiteY55" fmla="*/ 6173423 h 6551875"/>
              <a:gd name="connsiteX56" fmla="*/ 9583471 w 12191999"/>
              <a:gd name="connsiteY56" fmla="*/ 6181361 h 6551875"/>
              <a:gd name="connsiteX57" fmla="*/ 9515209 w 12191999"/>
              <a:gd name="connsiteY57" fmla="*/ 6182948 h 6551875"/>
              <a:gd name="connsiteX58" fmla="*/ 9446947 w 12191999"/>
              <a:gd name="connsiteY58" fmla="*/ 6181361 h 6551875"/>
              <a:gd name="connsiteX59" fmla="*/ 9386621 w 12191999"/>
              <a:gd name="connsiteY59" fmla="*/ 6173423 h 6551875"/>
              <a:gd name="connsiteX60" fmla="*/ 9334233 w 12191999"/>
              <a:gd name="connsiteY60" fmla="*/ 6162311 h 6551875"/>
              <a:gd name="connsiteX61" fmla="*/ 9288197 w 12191999"/>
              <a:gd name="connsiteY61" fmla="*/ 6148023 h 6551875"/>
              <a:gd name="connsiteX62" fmla="*/ 9246921 w 12191999"/>
              <a:gd name="connsiteY62" fmla="*/ 6132148 h 6551875"/>
              <a:gd name="connsiteX63" fmla="*/ 9210409 w 12191999"/>
              <a:gd name="connsiteY63" fmla="*/ 6113098 h 6551875"/>
              <a:gd name="connsiteX64" fmla="*/ 9172309 w 12191999"/>
              <a:gd name="connsiteY64" fmla="*/ 6094048 h 6551875"/>
              <a:gd name="connsiteX65" fmla="*/ 9134209 w 12191999"/>
              <a:gd name="connsiteY65" fmla="*/ 6074998 h 6551875"/>
              <a:gd name="connsiteX66" fmla="*/ 9097697 w 12191999"/>
              <a:gd name="connsiteY66" fmla="*/ 6059123 h 6551875"/>
              <a:gd name="connsiteX67" fmla="*/ 9056421 w 12191999"/>
              <a:gd name="connsiteY67" fmla="*/ 6043248 h 6551875"/>
              <a:gd name="connsiteX68" fmla="*/ 9010383 w 12191999"/>
              <a:gd name="connsiteY68" fmla="*/ 6027373 h 6551875"/>
              <a:gd name="connsiteX69" fmla="*/ 8957997 w 12191999"/>
              <a:gd name="connsiteY69" fmla="*/ 6016261 h 6551875"/>
              <a:gd name="connsiteX70" fmla="*/ 8897671 w 12191999"/>
              <a:gd name="connsiteY70" fmla="*/ 6009911 h 6551875"/>
              <a:gd name="connsiteX71" fmla="*/ 8827821 w 12191999"/>
              <a:gd name="connsiteY71" fmla="*/ 6006736 h 6551875"/>
              <a:gd name="connsiteX72" fmla="*/ 8761147 w 12191999"/>
              <a:gd name="connsiteY72" fmla="*/ 6009911 h 6551875"/>
              <a:gd name="connsiteX73" fmla="*/ 8700821 w 12191999"/>
              <a:gd name="connsiteY73" fmla="*/ 6016261 h 6551875"/>
              <a:gd name="connsiteX74" fmla="*/ 8648433 w 12191999"/>
              <a:gd name="connsiteY74" fmla="*/ 6027373 h 6551875"/>
              <a:gd name="connsiteX75" fmla="*/ 8602397 w 12191999"/>
              <a:gd name="connsiteY75" fmla="*/ 6043248 h 6551875"/>
              <a:gd name="connsiteX76" fmla="*/ 8561121 w 12191999"/>
              <a:gd name="connsiteY76" fmla="*/ 6059123 h 6551875"/>
              <a:gd name="connsiteX77" fmla="*/ 8524609 w 12191999"/>
              <a:gd name="connsiteY77" fmla="*/ 6074998 h 6551875"/>
              <a:gd name="connsiteX78" fmla="*/ 8486509 w 12191999"/>
              <a:gd name="connsiteY78" fmla="*/ 6094048 h 6551875"/>
              <a:gd name="connsiteX79" fmla="*/ 8448409 w 12191999"/>
              <a:gd name="connsiteY79" fmla="*/ 6113098 h 6551875"/>
              <a:gd name="connsiteX80" fmla="*/ 8411897 w 12191999"/>
              <a:gd name="connsiteY80" fmla="*/ 6132148 h 6551875"/>
              <a:gd name="connsiteX81" fmla="*/ 8370622 w 12191999"/>
              <a:gd name="connsiteY81" fmla="*/ 6148023 h 6551875"/>
              <a:gd name="connsiteX82" fmla="*/ 8324584 w 12191999"/>
              <a:gd name="connsiteY82" fmla="*/ 6162311 h 6551875"/>
              <a:gd name="connsiteX83" fmla="*/ 8272197 w 12191999"/>
              <a:gd name="connsiteY83" fmla="*/ 6173423 h 6551875"/>
              <a:gd name="connsiteX84" fmla="*/ 8211872 w 12191999"/>
              <a:gd name="connsiteY84" fmla="*/ 6181361 h 6551875"/>
              <a:gd name="connsiteX85" fmla="*/ 8143609 w 12191999"/>
              <a:gd name="connsiteY85" fmla="*/ 6182948 h 6551875"/>
              <a:gd name="connsiteX86" fmla="*/ 8075347 w 12191999"/>
              <a:gd name="connsiteY86" fmla="*/ 6181361 h 6551875"/>
              <a:gd name="connsiteX87" fmla="*/ 8015022 w 12191999"/>
              <a:gd name="connsiteY87" fmla="*/ 6173423 h 6551875"/>
              <a:gd name="connsiteX88" fmla="*/ 7962634 w 12191999"/>
              <a:gd name="connsiteY88" fmla="*/ 6162311 h 6551875"/>
              <a:gd name="connsiteX89" fmla="*/ 7916597 w 12191999"/>
              <a:gd name="connsiteY89" fmla="*/ 6148023 h 6551875"/>
              <a:gd name="connsiteX90" fmla="*/ 7875322 w 12191999"/>
              <a:gd name="connsiteY90" fmla="*/ 6132148 h 6551875"/>
              <a:gd name="connsiteX91" fmla="*/ 7838809 w 12191999"/>
              <a:gd name="connsiteY91" fmla="*/ 6113098 h 6551875"/>
              <a:gd name="connsiteX92" fmla="*/ 7800709 w 12191999"/>
              <a:gd name="connsiteY92" fmla="*/ 6094048 h 6551875"/>
              <a:gd name="connsiteX93" fmla="*/ 7762609 w 12191999"/>
              <a:gd name="connsiteY93" fmla="*/ 6074998 h 6551875"/>
              <a:gd name="connsiteX94" fmla="*/ 7726097 w 12191999"/>
              <a:gd name="connsiteY94" fmla="*/ 6059123 h 6551875"/>
              <a:gd name="connsiteX95" fmla="*/ 7684822 w 12191999"/>
              <a:gd name="connsiteY95" fmla="*/ 6043248 h 6551875"/>
              <a:gd name="connsiteX96" fmla="*/ 7638784 w 12191999"/>
              <a:gd name="connsiteY96" fmla="*/ 6027373 h 6551875"/>
              <a:gd name="connsiteX97" fmla="*/ 7586397 w 12191999"/>
              <a:gd name="connsiteY97" fmla="*/ 6016261 h 6551875"/>
              <a:gd name="connsiteX98" fmla="*/ 7526072 w 12191999"/>
              <a:gd name="connsiteY98" fmla="*/ 6009911 h 6551875"/>
              <a:gd name="connsiteX99" fmla="*/ 7457809 w 12191999"/>
              <a:gd name="connsiteY99" fmla="*/ 6006736 h 6551875"/>
              <a:gd name="connsiteX100" fmla="*/ 7389547 w 12191999"/>
              <a:gd name="connsiteY100" fmla="*/ 6009911 h 6551875"/>
              <a:gd name="connsiteX101" fmla="*/ 7329222 w 12191999"/>
              <a:gd name="connsiteY101" fmla="*/ 6016261 h 6551875"/>
              <a:gd name="connsiteX102" fmla="*/ 7276834 w 12191999"/>
              <a:gd name="connsiteY102" fmla="*/ 6027373 h 6551875"/>
              <a:gd name="connsiteX103" fmla="*/ 7230797 w 12191999"/>
              <a:gd name="connsiteY103" fmla="*/ 6043248 h 6551875"/>
              <a:gd name="connsiteX104" fmla="*/ 7189522 w 12191999"/>
              <a:gd name="connsiteY104" fmla="*/ 6059123 h 6551875"/>
              <a:gd name="connsiteX105" fmla="*/ 7153009 w 12191999"/>
              <a:gd name="connsiteY105" fmla="*/ 6074998 h 6551875"/>
              <a:gd name="connsiteX106" fmla="*/ 7114909 w 12191999"/>
              <a:gd name="connsiteY106" fmla="*/ 6094048 h 6551875"/>
              <a:gd name="connsiteX107" fmla="*/ 7076809 w 12191999"/>
              <a:gd name="connsiteY107" fmla="*/ 6113098 h 6551875"/>
              <a:gd name="connsiteX108" fmla="*/ 7040297 w 12191999"/>
              <a:gd name="connsiteY108" fmla="*/ 6132148 h 6551875"/>
              <a:gd name="connsiteX109" fmla="*/ 6999022 w 12191999"/>
              <a:gd name="connsiteY109" fmla="*/ 6148023 h 6551875"/>
              <a:gd name="connsiteX110" fmla="*/ 6952984 w 12191999"/>
              <a:gd name="connsiteY110" fmla="*/ 6162311 h 6551875"/>
              <a:gd name="connsiteX111" fmla="*/ 6900597 w 12191999"/>
              <a:gd name="connsiteY111" fmla="*/ 6173423 h 6551875"/>
              <a:gd name="connsiteX112" fmla="*/ 6840272 w 12191999"/>
              <a:gd name="connsiteY112" fmla="*/ 6181361 h 6551875"/>
              <a:gd name="connsiteX113" fmla="*/ 6781800 w 12191999"/>
              <a:gd name="connsiteY113" fmla="*/ 6182721 h 6551875"/>
              <a:gd name="connsiteX114" fmla="*/ 6723328 w 12191999"/>
              <a:gd name="connsiteY114" fmla="*/ 6181361 h 6551875"/>
              <a:gd name="connsiteX115" fmla="*/ 6663003 w 12191999"/>
              <a:gd name="connsiteY115" fmla="*/ 6173423 h 6551875"/>
              <a:gd name="connsiteX116" fmla="*/ 6610615 w 12191999"/>
              <a:gd name="connsiteY116" fmla="*/ 6162311 h 6551875"/>
              <a:gd name="connsiteX117" fmla="*/ 6564578 w 12191999"/>
              <a:gd name="connsiteY117" fmla="*/ 6148023 h 6551875"/>
              <a:gd name="connsiteX118" fmla="*/ 6523303 w 12191999"/>
              <a:gd name="connsiteY118" fmla="*/ 6132148 h 6551875"/>
              <a:gd name="connsiteX119" fmla="*/ 6486790 w 12191999"/>
              <a:gd name="connsiteY119" fmla="*/ 6113098 h 6551875"/>
              <a:gd name="connsiteX120" fmla="*/ 6448690 w 12191999"/>
              <a:gd name="connsiteY120" fmla="*/ 6094048 h 6551875"/>
              <a:gd name="connsiteX121" fmla="*/ 6410590 w 12191999"/>
              <a:gd name="connsiteY121" fmla="*/ 6074998 h 6551875"/>
              <a:gd name="connsiteX122" fmla="*/ 6374078 w 12191999"/>
              <a:gd name="connsiteY122" fmla="*/ 6059123 h 6551875"/>
              <a:gd name="connsiteX123" fmla="*/ 6332803 w 12191999"/>
              <a:gd name="connsiteY123" fmla="*/ 6043248 h 6551875"/>
              <a:gd name="connsiteX124" fmla="*/ 6286765 w 12191999"/>
              <a:gd name="connsiteY124" fmla="*/ 6027373 h 6551875"/>
              <a:gd name="connsiteX125" fmla="*/ 6234378 w 12191999"/>
              <a:gd name="connsiteY125" fmla="*/ 6016261 h 6551875"/>
              <a:gd name="connsiteX126" fmla="*/ 6174053 w 12191999"/>
              <a:gd name="connsiteY126" fmla="*/ 6009911 h 6551875"/>
              <a:gd name="connsiteX127" fmla="*/ 6105790 w 12191999"/>
              <a:gd name="connsiteY127" fmla="*/ 6006736 h 6551875"/>
              <a:gd name="connsiteX128" fmla="*/ 6096000 w 12191999"/>
              <a:gd name="connsiteY128" fmla="*/ 6007191 h 6551875"/>
              <a:gd name="connsiteX129" fmla="*/ 6086211 w 12191999"/>
              <a:gd name="connsiteY129" fmla="*/ 6006736 h 6551875"/>
              <a:gd name="connsiteX130" fmla="*/ 6017949 w 12191999"/>
              <a:gd name="connsiteY130" fmla="*/ 6009911 h 6551875"/>
              <a:gd name="connsiteX131" fmla="*/ 5957622 w 12191999"/>
              <a:gd name="connsiteY131" fmla="*/ 6016261 h 6551875"/>
              <a:gd name="connsiteX132" fmla="*/ 5905235 w 12191999"/>
              <a:gd name="connsiteY132" fmla="*/ 6027373 h 6551875"/>
              <a:gd name="connsiteX133" fmla="*/ 5859197 w 12191999"/>
              <a:gd name="connsiteY133" fmla="*/ 6043248 h 6551875"/>
              <a:gd name="connsiteX134" fmla="*/ 5817922 w 12191999"/>
              <a:gd name="connsiteY134" fmla="*/ 6059123 h 6551875"/>
              <a:gd name="connsiteX135" fmla="*/ 5781409 w 12191999"/>
              <a:gd name="connsiteY135" fmla="*/ 6074998 h 6551875"/>
              <a:gd name="connsiteX136" fmla="*/ 5743309 w 12191999"/>
              <a:gd name="connsiteY136" fmla="*/ 6094048 h 6551875"/>
              <a:gd name="connsiteX137" fmla="*/ 5705211 w 12191999"/>
              <a:gd name="connsiteY137" fmla="*/ 6113098 h 6551875"/>
              <a:gd name="connsiteX138" fmla="*/ 5668697 w 12191999"/>
              <a:gd name="connsiteY138" fmla="*/ 6132148 h 6551875"/>
              <a:gd name="connsiteX139" fmla="*/ 5627422 w 12191999"/>
              <a:gd name="connsiteY139" fmla="*/ 6148023 h 6551875"/>
              <a:gd name="connsiteX140" fmla="*/ 5581384 w 12191999"/>
              <a:gd name="connsiteY140" fmla="*/ 6162311 h 6551875"/>
              <a:gd name="connsiteX141" fmla="*/ 5528997 w 12191999"/>
              <a:gd name="connsiteY141" fmla="*/ 6173423 h 6551875"/>
              <a:gd name="connsiteX142" fmla="*/ 5468672 w 12191999"/>
              <a:gd name="connsiteY142" fmla="*/ 6181361 h 6551875"/>
              <a:gd name="connsiteX143" fmla="*/ 5410200 w 12191999"/>
              <a:gd name="connsiteY143" fmla="*/ 6182721 h 6551875"/>
              <a:gd name="connsiteX144" fmla="*/ 5351728 w 12191999"/>
              <a:gd name="connsiteY144" fmla="*/ 6181361 h 6551875"/>
              <a:gd name="connsiteX145" fmla="*/ 5291402 w 12191999"/>
              <a:gd name="connsiteY145" fmla="*/ 6173423 h 6551875"/>
              <a:gd name="connsiteX146" fmla="*/ 5239015 w 12191999"/>
              <a:gd name="connsiteY146" fmla="*/ 6162311 h 6551875"/>
              <a:gd name="connsiteX147" fmla="*/ 5192979 w 12191999"/>
              <a:gd name="connsiteY147" fmla="*/ 6148023 h 6551875"/>
              <a:gd name="connsiteX148" fmla="*/ 5151703 w 12191999"/>
              <a:gd name="connsiteY148" fmla="*/ 6132148 h 6551875"/>
              <a:gd name="connsiteX149" fmla="*/ 5115190 w 12191999"/>
              <a:gd name="connsiteY149" fmla="*/ 6113098 h 6551875"/>
              <a:gd name="connsiteX150" fmla="*/ 5077092 w 12191999"/>
              <a:gd name="connsiteY150" fmla="*/ 6094048 h 6551875"/>
              <a:gd name="connsiteX151" fmla="*/ 5038990 w 12191999"/>
              <a:gd name="connsiteY151" fmla="*/ 6074998 h 6551875"/>
              <a:gd name="connsiteX152" fmla="*/ 5002479 w 12191999"/>
              <a:gd name="connsiteY152" fmla="*/ 6059123 h 6551875"/>
              <a:gd name="connsiteX153" fmla="*/ 4961203 w 12191999"/>
              <a:gd name="connsiteY153" fmla="*/ 6043248 h 6551875"/>
              <a:gd name="connsiteX154" fmla="*/ 4915166 w 12191999"/>
              <a:gd name="connsiteY154" fmla="*/ 6027373 h 6551875"/>
              <a:gd name="connsiteX155" fmla="*/ 4862778 w 12191999"/>
              <a:gd name="connsiteY155" fmla="*/ 6016261 h 6551875"/>
              <a:gd name="connsiteX156" fmla="*/ 4802454 w 12191999"/>
              <a:gd name="connsiteY156" fmla="*/ 6009911 h 6551875"/>
              <a:gd name="connsiteX157" fmla="*/ 4734190 w 12191999"/>
              <a:gd name="connsiteY157" fmla="*/ 6006736 h 6551875"/>
              <a:gd name="connsiteX158" fmla="*/ 4665929 w 12191999"/>
              <a:gd name="connsiteY158" fmla="*/ 6009911 h 6551875"/>
              <a:gd name="connsiteX159" fmla="*/ 4605603 w 12191999"/>
              <a:gd name="connsiteY159" fmla="*/ 6016261 h 6551875"/>
              <a:gd name="connsiteX160" fmla="*/ 4553217 w 12191999"/>
              <a:gd name="connsiteY160" fmla="*/ 6027373 h 6551875"/>
              <a:gd name="connsiteX161" fmla="*/ 4507178 w 12191999"/>
              <a:gd name="connsiteY161" fmla="*/ 6043248 h 6551875"/>
              <a:gd name="connsiteX162" fmla="*/ 4465903 w 12191999"/>
              <a:gd name="connsiteY162" fmla="*/ 6059123 h 6551875"/>
              <a:gd name="connsiteX163" fmla="*/ 4429390 w 12191999"/>
              <a:gd name="connsiteY163" fmla="*/ 6074998 h 6551875"/>
              <a:gd name="connsiteX164" fmla="*/ 4353190 w 12191999"/>
              <a:gd name="connsiteY164" fmla="*/ 6113098 h 6551875"/>
              <a:gd name="connsiteX165" fmla="*/ 4316678 w 12191999"/>
              <a:gd name="connsiteY165" fmla="*/ 6132148 h 6551875"/>
              <a:gd name="connsiteX166" fmla="*/ 4275403 w 12191999"/>
              <a:gd name="connsiteY166" fmla="*/ 6148023 h 6551875"/>
              <a:gd name="connsiteX167" fmla="*/ 4229365 w 12191999"/>
              <a:gd name="connsiteY167" fmla="*/ 6162311 h 6551875"/>
              <a:gd name="connsiteX168" fmla="*/ 4176978 w 12191999"/>
              <a:gd name="connsiteY168" fmla="*/ 6173423 h 6551875"/>
              <a:gd name="connsiteX169" fmla="*/ 4116653 w 12191999"/>
              <a:gd name="connsiteY169" fmla="*/ 6181361 h 6551875"/>
              <a:gd name="connsiteX170" fmla="*/ 4048390 w 12191999"/>
              <a:gd name="connsiteY170" fmla="*/ 6182948 h 6551875"/>
              <a:gd name="connsiteX171" fmla="*/ 3980128 w 12191999"/>
              <a:gd name="connsiteY171" fmla="*/ 6181361 h 6551875"/>
              <a:gd name="connsiteX172" fmla="*/ 3919803 w 12191999"/>
              <a:gd name="connsiteY172" fmla="*/ 6173423 h 6551875"/>
              <a:gd name="connsiteX173" fmla="*/ 3867415 w 12191999"/>
              <a:gd name="connsiteY173" fmla="*/ 6162311 h 6551875"/>
              <a:gd name="connsiteX174" fmla="*/ 3821378 w 12191999"/>
              <a:gd name="connsiteY174" fmla="*/ 6148023 h 6551875"/>
              <a:gd name="connsiteX175" fmla="*/ 3780103 w 12191999"/>
              <a:gd name="connsiteY175" fmla="*/ 6132148 h 6551875"/>
              <a:gd name="connsiteX176" fmla="*/ 3743590 w 12191999"/>
              <a:gd name="connsiteY176" fmla="*/ 6113098 h 6551875"/>
              <a:gd name="connsiteX177" fmla="*/ 3705490 w 12191999"/>
              <a:gd name="connsiteY177" fmla="*/ 6094048 h 6551875"/>
              <a:gd name="connsiteX178" fmla="*/ 3667390 w 12191999"/>
              <a:gd name="connsiteY178" fmla="*/ 6074998 h 6551875"/>
              <a:gd name="connsiteX179" fmla="*/ 3630878 w 12191999"/>
              <a:gd name="connsiteY179" fmla="*/ 6059123 h 6551875"/>
              <a:gd name="connsiteX180" fmla="*/ 3589603 w 12191999"/>
              <a:gd name="connsiteY180" fmla="*/ 6043248 h 6551875"/>
              <a:gd name="connsiteX181" fmla="*/ 3543565 w 12191999"/>
              <a:gd name="connsiteY181" fmla="*/ 6027373 h 6551875"/>
              <a:gd name="connsiteX182" fmla="*/ 3491178 w 12191999"/>
              <a:gd name="connsiteY182" fmla="*/ 6016261 h 6551875"/>
              <a:gd name="connsiteX183" fmla="*/ 3430853 w 12191999"/>
              <a:gd name="connsiteY183" fmla="*/ 6009911 h 6551875"/>
              <a:gd name="connsiteX184" fmla="*/ 3361003 w 12191999"/>
              <a:gd name="connsiteY184" fmla="*/ 6006736 h 6551875"/>
              <a:gd name="connsiteX185" fmla="*/ 3294328 w 12191999"/>
              <a:gd name="connsiteY185" fmla="*/ 6009911 h 6551875"/>
              <a:gd name="connsiteX186" fmla="*/ 3234003 w 12191999"/>
              <a:gd name="connsiteY186" fmla="*/ 6016261 h 6551875"/>
              <a:gd name="connsiteX187" fmla="*/ 3181615 w 12191999"/>
              <a:gd name="connsiteY187" fmla="*/ 6027373 h 6551875"/>
              <a:gd name="connsiteX188" fmla="*/ 3135578 w 12191999"/>
              <a:gd name="connsiteY188" fmla="*/ 6043248 h 6551875"/>
              <a:gd name="connsiteX189" fmla="*/ 3094303 w 12191999"/>
              <a:gd name="connsiteY189" fmla="*/ 6059123 h 6551875"/>
              <a:gd name="connsiteX190" fmla="*/ 3057790 w 12191999"/>
              <a:gd name="connsiteY190" fmla="*/ 6074998 h 6551875"/>
              <a:gd name="connsiteX191" fmla="*/ 3019690 w 12191999"/>
              <a:gd name="connsiteY191" fmla="*/ 6094048 h 6551875"/>
              <a:gd name="connsiteX192" fmla="*/ 2981590 w 12191999"/>
              <a:gd name="connsiteY192" fmla="*/ 6113098 h 6551875"/>
              <a:gd name="connsiteX193" fmla="*/ 2945078 w 12191999"/>
              <a:gd name="connsiteY193" fmla="*/ 6132148 h 6551875"/>
              <a:gd name="connsiteX194" fmla="*/ 2903803 w 12191999"/>
              <a:gd name="connsiteY194" fmla="*/ 6148023 h 6551875"/>
              <a:gd name="connsiteX195" fmla="*/ 2857765 w 12191999"/>
              <a:gd name="connsiteY195" fmla="*/ 6162311 h 6551875"/>
              <a:gd name="connsiteX196" fmla="*/ 2805378 w 12191999"/>
              <a:gd name="connsiteY196" fmla="*/ 6173423 h 6551875"/>
              <a:gd name="connsiteX197" fmla="*/ 2745053 w 12191999"/>
              <a:gd name="connsiteY197" fmla="*/ 6181361 h 6551875"/>
              <a:gd name="connsiteX198" fmla="*/ 2676790 w 12191999"/>
              <a:gd name="connsiteY198" fmla="*/ 6182948 h 6551875"/>
              <a:gd name="connsiteX199" fmla="*/ 2608528 w 12191999"/>
              <a:gd name="connsiteY199" fmla="*/ 6181361 h 6551875"/>
              <a:gd name="connsiteX200" fmla="*/ 2548203 w 12191999"/>
              <a:gd name="connsiteY200" fmla="*/ 6173423 h 6551875"/>
              <a:gd name="connsiteX201" fmla="*/ 2495815 w 12191999"/>
              <a:gd name="connsiteY201" fmla="*/ 6162311 h 6551875"/>
              <a:gd name="connsiteX202" fmla="*/ 2449778 w 12191999"/>
              <a:gd name="connsiteY202" fmla="*/ 6148023 h 6551875"/>
              <a:gd name="connsiteX203" fmla="*/ 2408503 w 12191999"/>
              <a:gd name="connsiteY203" fmla="*/ 6132148 h 6551875"/>
              <a:gd name="connsiteX204" fmla="*/ 2371990 w 12191999"/>
              <a:gd name="connsiteY204" fmla="*/ 6113098 h 6551875"/>
              <a:gd name="connsiteX205" fmla="*/ 2333890 w 12191999"/>
              <a:gd name="connsiteY205" fmla="*/ 6094048 h 6551875"/>
              <a:gd name="connsiteX206" fmla="*/ 2295790 w 12191999"/>
              <a:gd name="connsiteY206" fmla="*/ 6074998 h 6551875"/>
              <a:gd name="connsiteX207" fmla="*/ 2259278 w 12191999"/>
              <a:gd name="connsiteY207" fmla="*/ 6059123 h 6551875"/>
              <a:gd name="connsiteX208" fmla="*/ 2218003 w 12191999"/>
              <a:gd name="connsiteY208" fmla="*/ 6043248 h 6551875"/>
              <a:gd name="connsiteX209" fmla="*/ 2171965 w 12191999"/>
              <a:gd name="connsiteY209" fmla="*/ 6027373 h 6551875"/>
              <a:gd name="connsiteX210" fmla="*/ 2119578 w 12191999"/>
              <a:gd name="connsiteY210" fmla="*/ 6016261 h 6551875"/>
              <a:gd name="connsiteX211" fmla="*/ 2059253 w 12191999"/>
              <a:gd name="connsiteY211" fmla="*/ 6009911 h 6551875"/>
              <a:gd name="connsiteX212" fmla="*/ 1990990 w 12191999"/>
              <a:gd name="connsiteY212" fmla="*/ 6006736 h 6551875"/>
              <a:gd name="connsiteX213" fmla="*/ 1922728 w 12191999"/>
              <a:gd name="connsiteY213" fmla="*/ 6009911 h 6551875"/>
              <a:gd name="connsiteX214" fmla="*/ 1862403 w 12191999"/>
              <a:gd name="connsiteY214" fmla="*/ 6016261 h 6551875"/>
              <a:gd name="connsiteX215" fmla="*/ 1810015 w 12191999"/>
              <a:gd name="connsiteY215" fmla="*/ 6027373 h 6551875"/>
              <a:gd name="connsiteX216" fmla="*/ 1763978 w 12191999"/>
              <a:gd name="connsiteY216" fmla="*/ 6043248 h 6551875"/>
              <a:gd name="connsiteX217" fmla="*/ 1722703 w 12191999"/>
              <a:gd name="connsiteY217" fmla="*/ 6059123 h 6551875"/>
              <a:gd name="connsiteX218" fmla="*/ 1686190 w 12191999"/>
              <a:gd name="connsiteY218" fmla="*/ 6074998 h 6551875"/>
              <a:gd name="connsiteX219" fmla="*/ 1648090 w 12191999"/>
              <a:gd name="connsiteY219" fmla="*/ 6094048 h 6551875"/>
              <a:gd name="connsiteX220" fmla="*/ 1609990 w 12191999"/>
              <a:gd name="connsiteY220" fmla="*/ 6113098 h 6551875"/>
              <a:gd name="connsiteX221" fmla="*/ 1573478 w 12191999"/>
              <a:gd name="connsiteY221" fmla="*/ 6132148 h 6551875"/>
              <a:gd name="connsiteX222" fmla="*/ 1532203 w 12191999"/>
              <a:gd name="connsiteY222" fmla="*/ 6148023 h 6551875"/>
              <a:gd name="connsiteX223" fmla="*/ 1486165 w 12191999"/>
              <a:gd name="connsiteY223" fmla="*/ 6162311 h 6551875"/>
              <a:gd name="connsiteX224" fmla="*/ 1433778 w 12191999"/>
              <a:gd name="connsiteY224" fmla="*/ 6173423 h 6551875"/>
              <a:gd name="connsiteX225" fmla="*/ 1373453 w 12191999"/>
              <a:gd name="connsiteY225" fmla="*/ 6181361 h 6551875"/>
              <a:gd name="connsiteX226" fmla="*/ 1305190 w 12191999"/>
              <a:gd name="connsiteY226" fmla="*/ 6182948 h 6551875"/>
              <a:gd name="connsiteX227" fmla="*/ 1236928 w 12191999"/>
              <a:gd name="connsiteY227" fmla="*/ 6181361 h 6551875"/>
              <a:gd name="connsiteX228" fmla="*/ 1176603 w 12191999"/>
              <a:gd name="connsiteY228" fmla="*/ 6173423 h 6551875"/>
              <a:gd name="connsiteX229" fmla="*/ 1124215 w 12191999"/>
              <a:gd name="connsiteY229" fmla="*/ 6162311 h 6551875"/>
              <a:gd name="connsiteX230" fmla="*/ 1078178 w 12191999"/>
              <a:gd name="connsiteY230" fmla="*/ 6148023 h 6551875"/>
              <a:gd name="connsiteX231" fmla="*/ 1036903 w 12191999"/>
              <a:gd name="connsiteY231" fmla="*/ 6132148 h 6551875"/>
              <a:gd name="connsiteX232" fmla="*/ 1000390 w 12191999"/>
              <a:gd name="connsiteY232" fmla="*/ 6113098 h 6551875"/>
              <a:gd name="connsiteX233" fmla="*/ 962290 w 12191999"/>
              <a:gd name="connsiteY233" fmla="*/ 6094048 h 6551875"/>
              <a:gd name="connsiteX234" fmla="*/ 924190 w 12191999"/>
              <a:gd name="connsiteY234" fmla="*/ 6074998 h 6551875"/>
              <a:gd name="connsiteX235" fmla="*/ 887678 w 12191999"/>
              <a:gd name="connsiteY235" fmla="*/ 6059123 h 6551875"/>
              <a:gd name="connsiteX236" fmla="*/ 846403 w 12191999"/>
              <a:gd name="connsiteY236" fmla="*/ 6043248 h 6551875"/>
              <a:gd name="connsiteX237" fmla="*/ 800365 w 12191999"/>
              <a:gd name="connsiteY237" fmla="*/ 6027373 h 6551875"/>
              <a:gd name="connsiteX238" fmla="*/ 747978 w 12191999"/>
              <a:gd name="connsiteY238" fmla="*/ 6016261 h 6551875"/>
              <a:gd name="connsiteX239" fmla="*/ 687653 w 12191999"/>
              <a:gd name="connsiteY239" fmla="*/ 6009911 h 6551875"/>
              <a:gd name="connsiteX240" fmla="*/ 619390 w 12191999"/>
              <a:gd name="connsiteY240" fmla="*/ 6006736 h 6551875"/>
              <a:gd name="connsiteX241" fmla="*/ 551128 w 12191999"/>
              <a:gd name="connsiteY241" fmla="*/ 6009911 h 6551875"/>
              <a:gd name="connsiteX242" fmla="*/ 490803 w 12191999"/>
              <a:gd name="connsiteY242" fmla="*/ 6016261 h 6551875"/>
              <a:gd name="connsiteX243" fmla="*/ 438415 w 12191999"/>
              <a:gd name="connsiteY243" fmla="*/ 6027373 h 6551875"/>
              <a:gd name="connsiteX244" fmla="*/ 392378 w 12191999"/>
              <a:gd name="connsiteY244" fmla="*/ 6043248 h 6551875"/>
              <a:gd name="connsiteX245" fmla="*/ 351103 w 12191999"/>
              <a:gd name="connsiteY245" fmla="*/ 6059123 h 6551875"/>
              <a:gd name="connsiteX246" fmla="*/ 314590 w 12191999"/>
              <a:gd name="connsiteY246" fmla="*/ 6074998 h 6551875"/>
              <a:gd name="connsiteX247" fmla="*/ 276490 w 12191999"/>
              <a:gd name="connsiteY247" fmla="*/ 6094048 h 6551875"/>
              <a:gd name="connsiteX248" fmla="*/ 238390 w 12191999"/>
              <a:gd name="connsiteY248" fmla="*/ 6113098 h 6551875"/>
              <a:gd name="connsiteX249" fmla="*/ 201878 w 12191999"/>
              <a:gd name="connsiteY249" fmla="*/ 6132148 h 6551875"/>
              <a:gd name="connsiteX250" fmla="*/ 160603 w 12191999"/>
              <a:gd name="connsiteY250" fmla="*/ 6148023 h 6551875"/>
              <a:gd name="connsiteX251" fmla="*/ 114565 w 12191999"/>
              <a:gd name="connsiteY251" fmla="*/ 6162311 h 6551875"/>
              <a:gd name="connsiteX252" fmla="*/ 62178 w 12191999"/>
              <a:gd name="connsiteY252" fmla="*/ 6173423 h 6551875"/>
              <a:gd name="connsiteX253" fmla="*/ 1853 w 12191999"/>
              <a:gd name="connsiteY253" fmla="*/ 6181361 h 6551875"/>
              <a:gd name="connsiteX254" fmla="*/ 1 w 12191999"/>
              <a:gd name="connsiteY254" fmla="*/ 6181404 h 6551875"/>
              <a:gd name="connsiteX255" fmla="*/ 1 w 12191999"/>
              <a:gd name="connsiteY255" fmla="*/ 6551875 h 6551875"/>
              <a:gd name="connsiteX256" fmla="*/ 0 w 12191999"/>
              <a:gd name="connsiteY256" fmla="*/ 6551875 h 6551875"/>
              <a:gd name="connsiteX257" fmla="*/ 0 w 12191999"/>
              <a:gd name="connsiteY257" fmla="*/ 0 h 6551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</a:cxnLst>
            <a:rect l="l" t="t" r="r" b="b"/>
            <a:pathLst>
              <a:path w="12191999" h="6551875">
                <a:moveTo>
                  <a:pt x="0" y="0"/>
                </a:moveTo>
                <a:lnTo>
                  <a:pt x="12191999" y="0"/>
                </a:lnTo>
                <a:lnTo>
                  <a:pt x="12191999" y="6181404"/>
                </a:lnTo>
                <a:lnTo>
                  <a:pt x="12190147" y="6181361"/>
                </a:lnTo>
                <a:lnTo>
                  <a:pt x="12129821" y="6173424"/>
                </a:lnTo>
                <a:lnTo>
                  <a:pt x="12077433" y="6162311"/>
                </a:lnTo>
                <a:lnTo>
                  <a:pt x="12031397" y="6148023"/>
                </a:lnTo>
                <a:lnTo>
                  <a:pt x="11990121" y="6132148"/>
                </a:lnTo>
                <a:lnTo>
                  <a:pt x="11953609" y="6113098"/>
                </a:lnTo>
                <a:lnTo>
                  <a:pt x="11915509" y="6094048"/>
                </a:lnTo>
                <a:lnTo>
                  <a:pt x="11877409" y="6074998"/>
                </a:lnTo>
                <a:lnTo>
                  <a:pt x="11840897" y="6059123"/>
                </a:lnTo>
                <a:lnTo>
                  <a:pt x="11799621" y="6043248"/>
                </a:lnTo>
                <a:lnTo>
                  <a:pt x="11753583" y="6027373"/>
                </a:lnTo>
                <a:lnTo>
                  <a:pt x="11701197" y="6016261"/>
                </a:lnTo>
                <a:lnTo>
                  <a:pt x="11640871" y="6009911"/>
                </a:lnTo>
                <a:lnTo>
                  <a:pt x="11572609" y="6006736"/>
                </a:lnTo>
                <a:lnTo>
                  <a:pt x="11504347" y="6009911"/>
                </a:lnTo>
                <a:lnTo>
                  <a:pt x="11444021" y="6016261"/>
                </a:lnTo>
                <a:lnTo>
                  <a:pt x="11391633" y="6027373"/>
                </a:lnTo>
                <a:lnTo>
                  <a:pt x="11345597" y="6043248"/>
                </a:lnTo>
                <a:lnTo>
                  <a:pt x="11304321" y="6059123"/>
                </a:lnTo>
                <a:lnTo>
                  <a:pt x="11267809" y="6074998"/>
                </a:lnTo>
                <a:lnTo>
                  <a:pt x="11229709" y="6094048"/>
                </a:lnTo>
                <a:lnTo>
                  <a:pt x="11191609" y="6113098"/>
                </a:lnTo>
                <a:lnTo>
                  <a:pt x="11155097" y="6132148"/>
                </a:lnTo>
                <a:lnTo>
                  <a:pt x="11113821" y="6148023"/>
                </a:lnTo>
                <a:lnTo>
                  <a:pt x="11067783" y="6162311"/>
                </a:lnTo>
                <a:lnTo>
                  <a:pt x="11015397" y="6173423"/>
                </a:lnTo>
                <a:lnTo>
                  <a:pt x="10955071" y="6181361"/>
                </a:lnTo>
                <a:lnTo>
                  <a:pt x="10886809" y="6182948"/>
                </a:lnTo>
                <a:lnTo>
                  <a:pt x="10818547" y="6181361"/>
                </a:lnTo>
                <a:lnTo>
                  <a:pt x="10758221" y="6173423"/>
                </a:lnTo>
                <a:lnTo>
                  <a:pt x="10705833" y="6162311"/>
                </a:lnTo>
                <a:lnTo>
                  <a:pt x="10659797" y="6148023"/>
                </a:lnTo>
                <a:lnTo>
                  <a:pt x="10618521" y="6132148"/>
                </a:lnTo>
                <a:lnTo>
                  <a:pt x="10582009" y="6113098"/>
                </a:lnTo>
                <a:lnTo>
                  <a:pt x="10543909" y="6094048"/>
                </a:lnTo>
                <a:lnTo>
                  <a:pt x="10505809" y="6074998"/>
                </a:lnTo>
                <a:lnTo>
                  <a:pt x="10469297" y="6059123"/>
                </a:lnTo>
                <a:lnTo>
                  <a:pt x="10428021" y="6043248"/>
                </a:lnTo>
                <a:lnTo>
                  <a:pt x="10381983" y="6027373"/>
                </a:lnTo>
                <a:lnTo>
                  <a:pt x="10329597" y="6016261"/>
                </a:lnTo>
                <a:lnTo>
                  <a:pt x="10269271" y="6009911"/>
                </a:lnTo>
                <a:lnTo>
                  <a:pt x="10201009" y="6006736"/>
                </a:lnTo>
                <a:lnTo>
                  <a:pt x="10132747" y="6009911"/>
                </a:lnTo>
                <a:lnTo>
                  <a:pt x="10072421" y="6016261"/>
                </a:lnTo>
                <a:lnTo>
                  <a:pt x="10020033" y="6027373"/>
                </a:lnTo>
                <a:lnTo>
                  <a:pt x="9973997" y="6043248"/>
                </a:lnTo>
                <a:lnTo>
                  <a:pt x="9932721" y="6059123"/>
                </a:lnTo>
                <a:lnTo>
                  <a:pt x="9896209" y="6074998"/>
                </a:lnTo>
                <a:lnTo>
                  <a:pt x="9820009" y="6113098"/>
                </a:lnTo>
                <a:lnTo>
                  <a:pt x="9783497" y="6132148"/>
                </a:lnTo>
                <a:lnTo>
                  <a:pt x="9742221" y="6148023"/>
                </a:lnTo>
                <a:lnTo>
                  <a:pt x="9696183" y="6162311"/>
                </a:lnTo>
                <a:lnTo>
                  <a:pt x="9643797" y="6173423"/>
                </a:lnTo>
                <a:lnTo>
                  <a:pt x="9583471" y="6181361"/>
                </a:lnTo>
                <a:lnTo>
                  <a:pt x="9515209" y="6182948"/>
                </a:lnTo>
                <a:lnTo>
                  <a:pt x="9446947" y="6181361"/>
                </a:lnTo>
                <a:lnTo>
                  <a:pt x="9386621" y="6173423"/>
                </a:lnTo>
                <a:lnTo>
                  <a:pt x="9334233" y="6162311"/>
                </a:lnTo>
                <a:lnTo>
                  <a:pt x="9288197" y="6148023"/>
                </a:lnTo>
                <a:lnTo>
                  <a:pt x="9246921" y="6132148"/>
                </a:lnTo>
                <a:lnTo>
                  <a:pt x="9210409" y="6113098"/>
                </a:lnTo>
                <a:lnTo>
                  <a:pt x="9172309" y="6094048"/>
                </a:lnTo>
                <a:lnTo>
                  <a:pt x="9134209" y="6074998"/>
                </a:lnTo>
                <a:lnTo>
                  <a:pt x="9097697" y="6059123"/>
                </a:lnTo>
                <a:lnTo>
                  <a:pt x="9056421" y="6043248"/>
                </a:lnTo>
                <a:lnTo>
                  <a:pt x="9010383" y="6027373"/>
                </a:lnTo>
                <a:lnTo>
                  <a:pt x="8957997" y="6016261"/>
                </a:lnTo>
                <a:lnTo>
                  <a:pt x="8897671" y="6009911"/>
                </a:lnTo>
                <a:lnTo>
                  <a:pt x="8827821" y="6006736"/>
                </a:lnTo>
                <a:lnTo>
                  <a:pt x="8761147" y="6009911"/>
                </a:lnTo>
                <a:lnTo>
                  <a:pt x="8700821" y="6016261"/>
                </a:lnTo>
                <a:lnTo>
                  <a:pt x="8648433" y="6027373"/>
                </a:lnTo>
                <a:lnTo>
                  <a:pt x="8602397" y="6043248"/>
                </a:lnTo>
                <a:lnTo>
                  <a:pt x="8561121" y="6059123"/>
                </a:lnTo>
                <a:lnTo>
                  <a:pt x="8524609" y="6074998"/>
                </a:lnTo>
                <a:lnTo>
                  <a:pt x="8486509" y="6094048"/>
                </a:lnTo>
                <a:lnTo>
                  <a:pt x="8448409" y="6113098"/>
                </a:lnTo>
                <a:lnTo>
                  <a:pt x="8411897" y="6132148"/>
                </a:lnTo>
                <a:lnTo>
                  <a:pt x="8370622" y="6148023"/>
                </a:lnTo>
                <a:lnTo>
                  <a:pt x="8324584" y="6162311"/>
                </a:lnTo>
                <a:lnTo>
                  <a:pt x="8272197" y="6173423"/>
                </a:lnTo>
                <a:lnTo>
                  <a:pt x="8211872" y="6181361"/>
                </a:lnTo>
                <a:lnTo>
                  <a:pt x="8143609" y="6182948"/>
                </a:lnTo>
                <a:lnTo>
                  <a:pt x="8075347" y="6181361"/>
                </a:lnTo>
                <a:lnTo>
                  <a:pt x="8015022" y="6173423"/>
                </a:lnTo>
                <a:lnTo>
                  <a:pt x="7962634" y="6162311"/>
                </a:lnTo>
                <a:lnTo>
                  <a:pt x="7916597" y="6148023"/>
                </a:lnTo>
                <a:lnTo>
                  <a:pt x="7875322" y="6132148"/>
                </a:lnTo>
                <a:lnTo>
                  <a:pt x="7838809" y="6113098"/>
                </a:lnTo>
                <a:lnTo>
                  <a:pt x="7800709" y="6094048"/>
                </a:lnTo>
                <a:lnTo>
                  <a:pt x="7762609" y="6074998"/>
                </a:lnTo>
                <a:lnTo>
                  <a:pt x="7726097" y="6059123"/>
                </a:lnTo>
                <a:lnTo>
                  <a:pt x="7684822" y="6043248"/>
                </a:lnTo>
                <a:lnTo>
                  <a:pt x="7638784" y="6027373"/>
                </a:lnTo>
                <a:lnTo>
                  <a:pt x="7586397" y="6016261"/>
                </a:lnTo>
                <a:lnTo>
                  <a:pt x="7526072" y="6009911"/>
                </a:lnTo>
                <a:lnTo>
                  <a:pt x="7457809" y="6006736"/>
                </a:lnTo>
                <a:lnTo>
                  <a:pt x="7389547" y="6009911"/>
                </a:lnTo>
                <a:lnTo>
                  <a:pt x="7329222" y="6016261"/>
                </a:lnTo>
                <a:lnTo>
                  <a:pt x="7276834" y="6027373"/>
                </a:lnTo>
                <a:lnTo>
                  <a:pt x="7230797" y="6043248"/>
                </a:lnTo>
                <a:lnTo>
                  <a:pt x="7189522" y="6059123"/>
                </a:lnTo>
                <a:lnTo>
                  <a:pt x="7153009" y="6074998"/>
                </a:lnTo>
                <a:lnTo>
                  <a:pt x="7114909" y="6094048"/>
                </a:lnTo>
                <a:lnTo>
                  <a:pt x="7076809" y="6113098"/>
                </a:lnTo>
                <a:lnTo>
                  <a:pt x="7040297" y="6132148"/>
                </a:lnTo>
                <a:lnTo>
                  <a:pt x="6999022" y="6148023"/>
                </a:lnTo>
                <a:lnTo>
                  <a:pt x="6952984" y="6162311"/>
                </a:lnTo>
                <a:lnTo>
                  <a:pt x="6900597" y="6173423"/>
                </a:lnTo>
                <a:lnTo>
                  <a:pt x="6840272" y="6181361"/>
                </a:lnTo>
                <a:lnTo>
                  <a:pt x="6781800" y="6182721"/>
                </a:lnTo>
                <a:lnTo>
                  <a:pt x="6723328" y="6181361"/>
                </a:lnTo>
                <a:lnTo>
                  <a:pt x="6663003" y="6173423"/>
                </a:lnTo>
                <a:lnTo>
                  <a:pt x="6610615" y="6162311"/>
                </a:lnTo>
                <a:lnTo>
                  <a:pt x="6564578" y="6148023"/>
                </a:lnTo>
                <a:lnTo>
                  <a:pt x="6523303" y="6132148"/>
                </a:lnTo>
                <a:lnTo>
                  <a:pt x="6486790" y="6113098"/>
                </a:lnTo>
                <a:lnTo>
                  <a:pt x="6448690" y="6094048"/>
                </a:lnTo>
                <a:lnTo>
                  <a:pt x="6410590" y="6074998"/>
                </a:lnTo>
                <a:lnTo>
                  <a:pt x="6374078" y="6059123"/>
                </a:lnTo>
                <a:lnTo>
                  <a:pt x="6332803" y="6043248"/>
                </a:lnTo>
                <a:lnTo>
                  <a:pt x="6286765" y="6027373"/>
                </a:lnTo>
                <a:lnTo>
                  <a:pt x="6234378" y="6016261"/>
                </a:lnTo>
                <a:lnTo>
                  <a:pt x="6174053" y="6009911"/>
                </a:lnTo>
                <a:lnTo>
                  <a:pt x="6105790" y="6006736"/>
                </a:lnTo>
                <a:lnTo>
                  <a:pt x="6096000" y="6007191"/>
                </a:lnTo>
                <a:lnTo>
                  <a:pt x="6086211" y="6006736"/>
                </a:lnTo>
                <a:lnTo>
                  <a:pt x="6017949" y="6009911"/>
                </a:lnTo>
                <a:lnTo>
                  <a:pt x="5957622" y="6016261"/>
                </a:lnTo>
                <a:lnTo>
                  <a:pt x="5905235" y="6027373"/>
                </a:lnTo>
                <a:lnTo>
                  <a:pt x="5859197" y="6043248"/>
                </a:lnTo>
                <a:lnTo>
                  <a:pt x="5817922" y="6059123"/>
                </a:lnTo>
                <a:lnTo>
                  <a:pt x="5781409" y="6074998"/>
                </a:lnTo>
                <a:lnTo>
                  <a:pt x="5743309" y="6094048"/>
                </a:lnTo>
                <a:lnTo>
                  <a:pt x="5705211" y="6113098"/>
                </a:lnTo>
                <a:lnTo>
                  <a:pt x="5668697" y="6132148"/>
                </a:lnTo>
                <a:lnTo>
                  <a:pt x="5627422" y="6148023"/>
                </a:lnTo>
                <a:lnTo>
                  <a:pt x="5581384" y="6162311"/>
                </a:lnTo>
                <a:lnTo>
                  <a:pt x="5528997" y="6173423"/>
                </a:lnTo>
                <a:lnTo>
                  <a:pt x="5468672" y="6181361"/>
                </a:lnTo>
                <a:lnTo>
                  <a:pt x="5410200" y="6182721"/>
                </a:lnTo>
                <a:lnTo>
                  <a:pt x="5351728" y="6181361"/>
                </a:lnTo>
                <a:lnTo>
                  <a:pt x="5291402" y="6173423"/>
                </a:lnTo>
                <a:lnTo>
                  <a:pt x="5239015" y="6162311"/>
                </a:lnTo>
                <a:lnTo>
                  <a:pt x="5192979" y="6148023"/>
                </a:lnTo>
                <a:lnTo>
                  <a:pt x="5151703" y="6132148"/>
                </a:lnTo>
                <a:lnTo>
                  <a:pt x="5115190" y="6113098"/>
                </a:lnTo>
                <a:lnTo>
                  <a:pt x="5077092" y="6094048"/>
                </a:lnTo>
                <a:lnTo>
                  <a:pt x="5038990" y="6074998"/>
                </a:lnTo>
                <a:lnTo>
                  <a:pt x="5002479" y="6059123"/>
                </a:lnTo>
                <a:lnTo>
                  <a:pt x="4961203" y="6043248"/>
                </a:lnTo>
                <a:lnTo>
                  <a:pt x="4915166" y="6027373"/>
                </a:lnTo>
                <a:lnTo>
                  <a:pt x="4862778" y="6016261"/>
                </a:lnTo>
                <a:lnTo>
                  <a:pt x="4802454" y="6009911"/>
                </a:lnTo>
                <a:lnTo>
                  <a:pt x="4734190" y="6006736"/>
                </a:lnTo>
                <a:lnTo>
                  <a:pt x="4665929" y="6009911"/>
                </a:lnTo>
                <a:lnTo>
                  <a:pt x="4605603" y="6016261"/>
                </a:lnTo>
                <a:lnTo>
                  <a:pt x="4553217" y="6027373"/>
                </a:lnTo>
                <a:lnTo>
                  <a:pt x="4507178" y="6043248"/>
                </a:lnTo>
                <a:lnTo>
                  <a:pt x="4465903" y="6059123"/>
                </a:lnTo>
                <a:lnTo>
                  <a:pt x="4429390" y="6074998"/>
                </a:lnTo>
                <a:lnTo>
                  <a:pt x="4353190" y="6113098"/>
                </a:lnTo>
                <a:lnTo>
                  <a:pt x="4316678" y="6132148"/>
                </a:lnTo>
                <a:lnTo>
                  <a:pt x="4275403" y="6148023"/>
                </a:lnTo>
                <a:lnTo>
                  <a:pt x="4229365" y="6162311"/>
                </a:lnTo>
                <a:lnTo>
                  <a:pt x="4176978" y="6173423"/>
                </a:lnTo>
                <a:lnTo>
                  <a:pt x="4116653" y="6181361"/>
                </a:lnTo>
                <a:lnTo>
                  <a:pt x="4048390" y="6182948"/>
                </a:lnTo>
                <a:lnTo>
                  <a:pt x="3980128" y="6181361"/>
                </a:lnTo>
                <a:lnTo>
                  <a:pt x="3919803" y="6173423"/>
                </a:lnTo>
                <a:lnTo>
                  <a:pt x="3867415" y="6162311"/>
                </a:lnTo>
                <a:lnTo>
                  <a:pt x="3821378" y="6148023"/>
                </a:lnTo>
                <a:lnTo>
                  <a:pt x="3780103" y="6132148"/>
                </a:lnTo>
                <a:lnTo>
                  <a:pt x="3743590" y="6113098"/>
                </a:lnTo>
                <a:lnTo>
                  <a:pt x="3705490" y="6094048"/>
                </a:lnTo>
                <a:lnTo>
                  <a:pt x="3667390" y="6074998"/>
                </a:lnTo>
                <a:lnTo>
                  <a:pt x="3630878" y="6059123"/>
                </a:lnTo>
                <a:lnTo>
                  <a:pt x="3589603" y="6043248"/>
                </a:lnTo>
                <a:lnTo>
                  <a:pt x="3543565" y="6027373"/>
                </a:lnTo>
                <a:lnTo>
                  <a:pt x="3491178" y="6016261"/>
                </a:lnTo>
                <a:lnTo>
                  <a:pt x="3430853" y="6009911"/>
                </a:lnTo>
                <a:lnTo>
                  <a:pt x="3361003" y="6006736"/>
                </a:lnTo>
                <a:lnTo>
                  <a:pt x="3294328" y="6009911"/>
                </a:lnTo>
                <a:lnTo>
                  <a:pt x="3234003" y="6016261"/>
                </a:lnTo>
                <a:lnTo>
                  <a:pt x="3181615" y="6027373"/>
                </a:lnTo>
                <a:lnTo>
                  <a:pt x="3135578" y="6043248"/>
                </a:lnTo>
                <a:lnTo>
                  <a:pt x="3094303" y="6059123"/>
                </a:lnTo>
                <a:lnTo>
                  <a:pt x="3057790" y="6074998"/>
                </a:lnTo>
                <a:lnTo>
                  <a:pt x="3019690" y="6094048"/>
                </a:lnTo>
                <a:lnTo>
                  <a:pt x="2981590" y="6113098"/>
                </a:lnTo>
                <a:lnTo>
                  <a:pt x="2945078" y="6132148"/>
                </a:lnTo>
                <a:lnTo>
                  <a:pt x="2903803" y="6148023"/>
                </a:lnTo>
                <a:lnTo>
                  <a:pt x="2857765" y="6162311"/>
                </a:lnTo>
                <a:lnTo>
                  <a:pt x="2805378" y="6173423"/>
                </a:lnTo>
                <a:lnTo>
                  <a:pt x="2745053" y="6181361"/>
                </a:lnTo>
                <a:lnTo>
                  <a:pt x="2676790" y="6182948"/>
                </a:lnTo>
                <a:lnTo>
                  <a:pt x="2608528" y="6181361"/>
                </a:lnTo>
                <a:lnTo>
                  <a:pt x="2548203" y="6173423"/>
                </a:lnTo>
                <a:lnTo>
                  <a:pt x="2495815" y="6162311"/>
                </a:lnTo>
                <a:lnTo>
                  <a:pt x="2449778" y="6148023"/>
                </a:lnTo>
                <a:lnTo>
                  <a:pt x="2408503" y="6132148"/>
                </a:lnTo>
                <a:lnTo>
                  <a:pt x="2371990" y="6113098"/>
                </a:lnTo>
                <a:lnTo>
                  <a:pt x="2333890" y="6094048"/>
                </a:lnTo>
                <a:lnTo>
                  <a:pt x="2295790" y="6074998"/>
                </a:lnTo>
                <a:lnTo>
                  <a:pt x="2259278" y="6059123"/>
                </a:lnTo>
                <a:lnTo>
                  <a:pt x="2218003" y="6043248"/>
                </a:lnTo>
                <a:lnTo>
                  <a:pt x="2171965" y="6027373"/>
                </a:lnTo>
                <a:lnTo>
                  <a:pt x="2119578" y="6016261"/>
                </a:lnTo>
                <a:lnTo>
                  <a:pt x="2059253" y="6009911"/>
                </a:lnTo>
                <a:lnTo>
                  <a:pt x="1990990" y="6006736"/>
                </a:lnTo>
                <a:lnTo>
                  <a:pt x="1922728" y="6009911"/>
                </a:lnTo>
                <a:lnTo>
                  <a:pt x="1862403" y="6016261"/>
                </a:lnTo>
                <a:lnTo>
                  <a:pt x="1810015" y="6027373"/>
                </a:lnTo>
                <a:lnTo>
                  <a:pt x="1763978" y="6043248"/>
                </a:lnTo>
                <a:lnTo>
                  <a:pt x="1722703" y="6059123"/>
                </a:lnTo>
                <a:lnTo>
                  <a:pt x="1686190" y="6074998"/>
                </a:lnTo>
                <a:lnTo>
                  <a:pt x="1648090" y="6094048"/>
                </a:lnTo>
                <a:lnTo>
                  <a:pt x="1609990" y="6113098"/>
                </a:lnTo>
                <a:lnTo>
                  <a:pt x="1573478" y="6132148"/>
                </a:lnTo>
                <a:lnTo>
                  <a:pt x="1532203" y="6148023"/>
                </a:lnTo>
                <a:lnTo>
                  <a:pt x="1486165" y="6162311"/>
                </a:lnTo>
                <a:lnTo>
                  <a:pt x="1433778" y="6173423"/>
                </a:lnTo>
                <a:lnTo>
                  <a:pt x="1373453" y="6181361"/>
                </a:lnTo>
                <a:lnTo>
                  <a:pt x="1305190" y="6182948"/>
                </a:lnTo>
                <a:lnTo>
                  <a:pt x="1236928" y="6181361"/>
                </a:lnTo>
                <a:lnTo>
                  <a:pt x="1176603" y="6173423"/>
                </a:lnTo>
                <a:lnTo>
                  <a:pt x="1124215" y="6162311"/>
                </a:lnTo>
                <a:lnTo>
                  <a:pt x="1078178" y="6148023"/>
                </a:lnTo>
                <a:lnTo>
                  <a:pt x="1036903" y="6132148"/>
                </a:lnTo>
                <a:lnTo>
                  <a:pt x="1000390" y="6113098"/>
                </a:lnTo>
                <a:lnTo>
                  <a:pt x="962290" y="6094048"/>
                </a:lnTo>
                <a:lnTo>
                  <a:pt x="924190" y="6074998"/>
                </a:lnTo>
                <a:lnTo>
                  <a:pt x="887678" y="6059123"/>
                </a:lnTo>
                <a:lnTo>
                  <a:pt x="846403" y="6043248"/>
                </a:lnTo>
                <a:lnTo>
                  <a:pt x="800365" y="6027373"/>
                </a:lnTo>
                <a:lnTo>
                  <a:pt x="747978" y="6016261"/>
                </a:lnTo>
                <a:lnTo>
                  <a:pt x="687653" y="6009911"/>
                </a:lnTo>
                <a:lnTo>
                  <a:pt x="619390" y="6006736"/>
                </a:lnTo>
                <a:lnTo>
                  <a:pt x="551128" y="6009911"/>
                </a:lnTo>
                <a:lnTo>
                  <a:pt x="490803" y="6016261"/>
                </a:lnTo>
                <a:lnTo>
                  <a:pt x="438415" y="6027373"/>
                </a:lnTo>
                <a:lnTo>
                  <a:pt x="392378" y="6043248"/>
                </a:lnTo>
                <a:lnTo>
                  <a:pt x="351103" y="6059123"/>
                </a:lnTo>
                <a:lnTo>
                  <a:pt x="314590" y="6074998"/>
                </a:lnTo>
                <a:lnTo>
                  <a:pt x="276490" y="6094048"/>
                </a:lnTo>
                <a:lnTo>
                  <a:pt x="238390" y="6113098"/>
                </a:lnTo>
                <a:lnTo>
                  <a:pt x="201878" y="6132148"/>
                </a:lnTo>
                <a:lnTo>
                  <a:pt x="160603" y="6148023"/>
                </a:lnTo>
                <a:lnTo>
                  <a:pt x="114565" y="6162311"/>
                </a:lnTo>
                <a:lnTo>
                  <a:pt x="62178" y="6173423"/>
                </a:lnTo>
                <a:lnTo>
                  <a:pt x="1853" y="6181361"/>
                </a:lnTo>
                <a:lnTo>
                  <a:pt x="1" y="6181404"/>
                </a:lnTo>
                <a:lnTo>
                  <a:pt x="1" y="6551875"/>
                </a:lnTo>
                <a:lnTo>
                  <a:pt x="0" y="6551875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B9E0B9-221C-872C-6F26-092F0CED62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072" y="166099"/>
            <a:ext cx="8085623" cy="1120500"/>
          </a:xfrm>
        </p:spPr>
        <p:txBody>
          <a:bodyPr anchor="t">
            <a:normAutofit/>
          </a:bodyPr>
          <a:lstStyle/>
          <a:p>
            <a:r>
              <a:rPr lang="en-US" dirty="0"/>
              <a:t>OpenMP Implementation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0C0567-3093-62F2-A5C8-AB58E9F0B7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8611" y="983714"/>
            <a:ext cx="3950296" cy="1639116"/>
          </a:xfrm>
        </p:spPr>
        <p:txBody>
          <a:bodyPr>
            <a:normAutofit/>
          </a:bodyPr>
          <a:lstStyle/>
          <a:p>
            <a:r>
              <a:rPr lang="en-US" sz="1500" dirty="0">
                <a:solidFill>
                  <a:schemeClr val="tx1">
                    <a:alpha val="60000"/>
                  </a:schemeClr>
                </a:solidFill>
              </a:rPr>
              <a:t>Vertical and horizontal flipping of images</a:t>
            </a:r>
          </a:p>
          <a:p>
            <a:r>
              <a:rPr lang="en-US" sz="1500" dirty="0">
                <a:solidFill>
                  <a:schemeClr val="tx1">
                    <a:alpha val="60000"/>
                  </a:schemeClr>
                </a:solidFill>
              </a:rPr>
              <a:t>Task of modifying pixel value is shared among different threads</a:t>
            </a:r>
          </a:p>
          <a:p>
            <a:pPr marL="114300" indent="0">
              <a:buNone/>
            </a:pPr>
            <a:endParaRPr lang="en-US" sz="1500" dirty="0">
              <a:solidFill>
                <a:schemeClr val="tx1">
                  <a:alpha val="60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702C25B-73EB-C4C2-3BCB-F7D2D91872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7331" y="876319"/>
            <a:ext cx="4088694" cy="167636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CF485E-BB82-B871-FDCD-1D0DB40EA629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6600628" y="4781759"/>
            <a:ext cx="1968300" cy="259347"/>
          </a:xfrm>
        </p:spPr>
        <p:txBody>
          <a:bodyPr>
            <a:norm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-US" sz="600">
                <a:solidFill>
                  <a:srgbClr val="000000">
                    <a:alpha val="60000"/>
                  </a:srgbClr>
                </a:solidFill>
              </a:rPr>
              <a:pPr marL="0" lvl="0" indent="0" rtl="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None/>
              </a:pPr>
              <a:t>5</a:t>
            </a:fld>
            <a:endParaRPr lang="en-US" sz="600">
              <a:solidFill>
                <a:srgbClr val="000000">
                  <a:alpha val="60000"/>
                </a:srgb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E03AE43-FB3C-D840-2593-B40355A7C8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934" y="2677327"/>
            <a:ext cx="4005590" cy="163911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8A482C1-1960-7996-B22F-1AF78951A7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7331" y="2714906"/>
            <a:ext cx="4088694" cy="1601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481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1A5ACB9A-B0E5-4B85-B616-BAAFCBF066A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2E88C85-0C12-45AB-AB38-7DD8508C1CC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9143997" cy="5143500"/>
            <a:chOff x="1" y="0"/>
            <a:chExt cx="12191996" cy="685800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42F1C99-DC89-4C0E-9645-78ED266B87F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ltGray">
            <a:xfrm>
              <a:off x="1" y="0"/>
              <a:ext cx="12191996" cy="6858000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rtlCol="0" anchor="ctr"/>
            <a:lstStyle/>
            <a:p>
              <a:pPr algn="ctr" defTabSz="457200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9EB5FB3-6DE8-43D7-9A37-2E1189B12C8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ltGray">
            <a:xfrm>
              <a:off x="1" y="0"/>
              <a:ext cx="12191996" cy="6858000"/>
            </a:xfrm>
            <a:prstGeom prst="rect">
              <a:avLst/>
            </a:prstGeom>
            <a:solidFill>
              <a:schemeClr val="accent1">
                <a:lumMod val="50000"/>
                <a:alpha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rtlCol="0" anchor="ctr"/>
            <a:lstStyle/>
            <a:p>
              <a:pPr algn="ctr" defTabSz="457200"/>
              <a:endParaRPr lang="en-US" dirty="0">
                <a:solidFill>
                  <a:schemeClr val="tx1"/>
                </a:solidFill>
              </a:endParaRPr>
            </a:p>
          </p:txBody>
        </p:sp>
      </p:grpSp>
      <p:sp useBgFill="1">
        <p:nvSpPr>
          <p:cNvPr id="18" name="Freeform: Shape 17">
            <a:extLst>
              <a:ext uri="{FF2B5EF4-FFF2-40B4-BE49-F238E27FC236}">
                <a16:creationId xmlns:a16="http://schemas.microsoft.com/office/drawing/2014/main" id="{21CD0CBD-C727-43F9-BDFE-34D6D1A97D4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9143999" cy="4913906"/>
          </a:xfrm>
          <a:custGeom>
            <a:avLst/>
            <a:gdLst>
              <a:gd name="connsiteX0" fmla="*/ 0 w 12191999"/>
              <a:gd name="connsiteY0" fmla="*/ 0 h 6551875"/>
              <a:gd name="connsiteX1" fmla="*/ 12191999 w 12191999"/>
              <a:gd name="connsiteY1" fmla="*/ 0 h 6551875"/>
              <a:gd name="connsiteX2" fmla="*/ 12191999 w 12191999"/>
              <a:gd name="connsiteY2" fmla="*/ 6181404 h 6551875"/>
              <a:gd name="connsiteX3" fmla="*/ 12190147 w 12191999"/>
              <a:gd name="connsiteY3" fmla="*/ 6181361 h 6551875"/>
              <a:gd name="connsiteX4" fmla="*/ 12129821 w 12191999"/>
              <a:gd name="connsiteY4" fmla="*/ 6173424 h 6551875"/>
              <a:gd name="connsiteX5" fmla="*/ 12077433 w 12191999"/>
              <a:gd name="connsiteY5" fmla="*/ 6162311 h 6551875"/>
              <a:gd name="connsiteX6" fmla="*/ 12031397 w 12191999"/>
              <a:gd name="connsiteY6" fmla="*/ 6148023 h 6551875"/>
              <a:gd name="connsiteX7" fmla="*/ 11990121 w 12191999"/>
              <a:gd name="connsiteY7" fmla="*/ 6132148 h 6551875"/>
              <a:gd name="connsiteX8" fmla="*/ 11953609 w 12191999"/>
              <a:gd name="connsiteY8" fmla="*/ 6113098 h 6551875"/>
              <a:gd name="connsiteX9" fmla="*/ 11915509 w 12191999"/>
              <a:gd name="connsiteY9" fmla="*/ 6094048 h 6551875"/>
              <a:gd name="connsiteX10" fmla="*/ 11877409 w 12191999"/>
              <a:gd name="connsiteY10" fmla="*/ 6074998 h 6551875"/>
              <a:gd name="connsiteX11" fmla="*/ 11840897 w 12191999"/>
              <a:gd name="connsiteY11" fmla="*/ 6059123 h 6551875"/>
              <a:gd name="connsiteX12" fmla="*/ 11799621 w 12191999"/>
              <a:gd name="connsiteY12" fmla="*/ 6043248 h 6551875"/>
              <a:gd name="connsiteX13" fmla="*/ 11753583 w 12191999"/>
              <a:gd name="connsiteY13" fmla="*/ 6027373 h 6551875"/>
              <a:gd name="connsiteX14" fmla="*/ 11701197 w 12191999"/>
              <a:gd name="connsiteY14" fmla="*/ 6016261 h 6551875"/>
              <a:gd name="connsiteX15" fmla="*/ 11640871 w 12191999"/>
              <a:gd name="connsiteY15" fmla="*/ 6009911 h 6551875"/>
              <a:gd name="connsiteX16" fmla="*/ 11572609 w 12191999"/>
              <a:gd name="connsiteY16" fmla="*/ 6006736 h 6551875"/>
              <a:gd name="connsiteX17" fmla="*/ 11504347 w 12191999"/>
              <a:gd name="connsiteY17" fmla="*/ 6009911 h 6551875"/>
              <a:gd name="connsiteX18" fmla="*/ 11444021 w 12191999"/>
              <a:gd name="connsiteY18" fmla="*/ 6016261 h 6551875"/>
              <a:gd name="connsiteX19" fmla="*/ 11391633 w 12191999"/>
              <a:gd name="connsiteY19" fmla="*/ 6027373 h 6551875"/>
              <a:gd name="connsiteX20" fmla="*/ 11345597 w 12191999"/>
              <a:gd name="connsiteY20" fmla="*/ 6043248 h 6551875"/>
              <a:gd name="connsiteX21" fmla="*/ 11304321 w 12191999"/>
              <a:gd name="connsiteY21" fmla="*/ 6059123 h 6551875"/>
              <a:gd name="connsiteX22" fmla="*/ 11267809 w 12191999"/>
              <a:gd name="connsiteY22" fmla="*/ 6074998 h 6551875"/>
              <a:gd name="connsiteX23" fmla="*/ 11229709 w 12191999"/>
              <a:gd name="connsiteY23" fmla="*/ 6094048 h 6551875"/>
              <a:gd name="connsiteX24" fmla="*/ 11191609 w 12191999"/>
              <a:gd name="connsiteY24" fmla="*/ 6113098 h 6551875"/>
              <a:gd name="connsiteX25" fmla="*/ 11155097 w 12191999"/>
              <a:gd name="connsiteY25" fmla="*/ 6132148 h 6551875"/>
              <a:gd name="connsiteX26" fmla="*/ 11113821 w 12191999"/>
              <a:gd name="connsiteY26" fmla="*/ 6148023 h 6551875"/>
              <a:gd name="connsiteX27" fmla="*/ 11067783 w 12191999"/>
              <a:gd name="connsiteY27" fmla="*/ 6162311 h 6551875"/>
              <a:gd name="connsiteX28" fmla="*/ 11015397 w 12191999"/>
              <a:gd name="connsiteY28" fmla="*/ 6173423 h 6551875"/>
              <a:gd name="connsiteX29" fmla="*/ 10955071 w 12191999"/>
              <a:gd name="connsiteY29" fmla="*/ 6181361 h 6551875"/>
              <a:gd name="connsiteX30" fmla="*/ 10886809 w 12191999"/>
              <a:gd name="connsiteY30" fmla="*/ 6182948 h 6551875"/>
              <a:gd name="connsiteX31" fmla="*/ 10818547 w 12191999"/>
              <a:gd name="connsiteY31" fmla="*/ 6181361 h 6551875"/>
              <a:gd name="connsiteX32" fmla="*/ 10758221 w 12191999"/>
              <a:gd name="connsiteY32" fmla="*/ 6173423 h 6551875"/>
              <a:gd name="connsiteX33" fmla="*/ 10705833 w 12191999"/>
              <a:gd name="connsiteY33" fmla="*/ 6162311 h 6551875"/>
              <a:gd name="connsiteX34" fmla="*/ 10659797 w 12191999"/>
              <a:gd name="connsiteY34" fmla="*/ 6148023 h 6551875"/>
              <a:gd name="connsiteX35" fmla="*/ 10618521 w 12191999"/>
              <a:gd name="connsiteY35" fmla="*/ 6132148 h 6551875"/>
              <a:gd name="connsiteX36" fmla="*/ 10582009 w 12191999"/>
              <a:gd name="connsiteY36" fmla="*/ 6113098 h 6551875"/>
              <a:gd name="connsiteX37" fmla="*/ 10543909 w 12191999"/>
              <a:gd name="connsiteY37" fmla="*/ 6094048 h 6551875"/>
              <a:gd name="connsiteX38" fmla="*/ 10505809 w 12191999"/>
              <a:gd name="connsiteY38" fmla="*/ 6074998 h 6551875"/>
              <a:gd name="connsiteX39" fmla="*/ 10469297 w 12191999"/>
              <a:gd name="connsiteY39" fmla="*/ 6059123 h 6551875"/>
              <a:gd name="connsiteX40" fmla="*/ 10428021 w 12191999"/>
              <a:gd name="connsiteY40" fmla="*/ 6043248 h 6551875"/>
              <a:gd name="connsiteX41" fmla="*/ 10381983 w 12191999"/>
              <a:gd name="connsiteY41" fmla="*/ 6027373 h 6551875"/>
              <a:gd name="connsiteX42" fmla="*/ 10329597 w 12191999"/>
              <a:gd name="connsiteY42" fmla="*/ 6016261 h 6551875"/>
              <a:gd name="connsiteX43" fmla="*/ 10269271 w 12191999"/>
              <a:gd name="connsiteY43" fmla="*/ 6009911 h 6551875"/>
              <a:gd name="connsiteX44" fmla="*/ 10201009 w 12191999"/>
              <a:gd name="connsiteY44" fmla="*/ 6006736 h 6551875"/>
              <a:gd name="connsiteX45" fmla="*/ 10132747 w 12191999"/>
              <a:gd name="connsiteY45" fmla="*/ 6009911 h 6551875"/>
              <a:gd name="connsiteX46" fmla="*/ 10072421 w 12191999"/>
              <a:gd name="connsiteY46" fmla="*/ 6016261 h 6551875"/>
              <a:gd name="connsiteX47" fmla="*/ 10020033 w 12191999"/>
              <a:gd name="connsiteY47" fmla="*/ 6027373 h 6551875"/>
              <a:gd name="connsiteX48" fmla="*/ 9973997 w 12191999"/>
              <a:gd name="connsiteY48" fmla="*/ 6043248 h 6551875"/>
              <a:gd name="connsiteX49" fmla="*/ 9932721 w 12191999"/>
              <a:gd name="connsiteY49" fmla="*/ 6059123 h 6551875"/>
              <a:gd name="connsiteX50" fmla="*/ 9896209 w 12191999"/>
              <a:gd name="connsiteY50" fmla="*/ 6074998 h 6551875"/>
              <a:gd name="connsiteX51" fmla="*/ 9820009 w 12191999"/>
              <a:gd name="connsiteY51" fmla="*/ 6113098 h 6551875"/>
              <a:gd name="connsiteX52" fmla="*/ 9783497 w 12191999"/>
              <a:gd name="connsiteY52" fmla="*/ 6132148 h 6551875"/>
              <a:gd name="connsiteX53" fmla="*/ 9742221 w 12191999"/>
              <a:gd name="connsiteY53" fmla="*/ 6148023 h 6551875"/>
              <a:gd name="connsiteX54" fmla="*/ 9696183 w 12191999"/>
              <a:gd name="connsiteY54" fmla="*/ 6162311 h 6551875"/>
              <a:gd name="connsiteX55" fmla="*/ 9643797 w 12191999"/>
              <a:gd name="connsiteY55" fmla="*/ 6173423 h 6551875"/>
              <a:gd name="connsiteX56" fmla="*/ 9583471 w 12191999"/>
              <a:gd name="connsiteY56" fmla="*/ 6181361 h 6551875"/>
              <a:gd name="connsiteX57" fmla="*/ 9515209 w 12191999"/>
              <a:gd name="connsiteY57" fmla="*/ 6182948 h 6551875"/>
              <a:gd name="connsiteX58" fmla="*/ 9446947 w 12191999"/>
              <a:gd name="connsiteY58" fmla="*/ 6181361 h 6551875"/>
              <a:gd name="connsiteX59" fmla="*/ 9386621 w 12191999"/>
              <a:gd name="connsiteY59" fmla="*/ 6173423 h 6551875"/>
              <a:gd name="connsiteX60" fmla="*/ 9334233 w 12191999"/>
              <a:gd name="connsiteY60" fmla="*/ 6162311 h 6551875"/>
              <a:gd name="connsiteX61" fmla="*/ 9288197 w 12191999"/>
              <a:gd name="connsiteY61" fmla="*/ 6148023 h 6551875"/>
              <a:gd name="connsiteX62" fmla="*/ 9246921 w 12191999"/>
              <a:gd name="connsiteY62" fmla="*/ 6132148 h 6551875"/>
              <a:gd name="connsiteX63" fmla="*/ 9210409 w 12191999"/>
              <a:gd name="connsiteY63" fmla="*/ 6113098 h 6551875"/>
              <a:gd name="connsiteX64" fmla="*/ 9172309 w 12191999"/>
              <a:gd name="connsiteY64" fmla="*/ 6094048 h 6551875"/>
              <a:gd name="connsiteX65" fmla="*/ 9134209 w 12191999"/>
              <a:gd name="connsiteY65" fmla="*/ 6074998 h 6551875"/>
              <a:gd name="connsiteX66" fmla="*/ 9097697 w 12191999"/>
              <a:gd name="connsiteY66" fmla="*/ 6059123 h 6551875"/>
              <a:gd name="connsiteX67" fmla="*/ 9056421 w 12191999"/>
              <a:gd name="connsiteY67" fmla="*/ 6043248 h 6551875"/>
              <a:gd name="connsiteX68" fmla="*/ 9010383 w 12191999"/>
              <a:gd name="connsiteY68" fmla="*/ 6027373 h 6551875"/>
              <a:gd name="connsiteX69" fmla="*/ 8957997 w 12191999"/>
              <a:gd name="connsiteY69" fmla="*/ 6016261 h 6551875"/>
              <a:gd name="connsiteX70" fmla="*/ 8897671 w 12191999"/>
              <a:gd name="connsiteY70" fmla="*/ 6009911 h 6551875"/>
              <a:gd name="connsiteX71" fmla="*/ 8827821 w 12191999"/>
              <a:gd name="connsiteY71" fmla="*/ 6006736 h 6551875"/>
              <a:gd name="connsiteX72" fmla="*/ 8761147 w 12191999"/>
              <a:gd name="connsiteY72" fmla="*/ 6009911 h 6551875"/>
              <a:gd name="connsiteX73" fmla="*/ 8700821 w 12191999"/>
              <a:gd name="connsiteY73" fmla="*/ 6016261 h 6551875"/>
              <a:gd name="connsiteX74" fmla="*/ 8648433 w 12191999"/>
              <a:gd name="connsiteY74" fmla="*/ 6027373 h 6551875"/>
              <a:gd name="connsiteX75" fmla="*/ 8602397 w 12191999"/>
              <a:gd name="connsiteY75" fmla="*/ 6043248 h 6551875"/>
              <a:gd name="connsiteX76" fmla="*/ 8561121 w 12191999"/>
              <a:gd name="connsiteY76" fmla="*/ 6059123 h 6551875"/>
              <a:gd name="connsiteX77" fmla="*/ 8524609 w 12191999"/>
              <a:gd name="connsiteY77" fmla="*/ 6074998 h 6551875"/>
              <a:gd name="connsiteX78" fmla="*/ 8486509 w 12191999"/>
              <a:gd name="connsiteY78" fmla="*/ 6094048 h 6551875"/>
              <a:gd name="connsiteX79" fmla="*/ 8448409 w 12191999"/>
              <a:gd name="connsiteY79" fmla="*/ 6113098 h 6551875"/>
              <a:gd name="connsiteX80" fmla="*/ 8411897 w 12191999"/>
              <a:gd name="connsiteY80" fmla="*/ 6132148 h 6551875"/>
              <a:gd name="connsiteX81" fmla="*/ 8370622 w 12191999"/>
              <a:gd name="connsiteY81" fmla="*/ 6148023 h 6551875"/>
              <a:gd name="connsiteX82" fmla="*/ 8324584 w 12191999"/>
              <a:gd name="connsiteY82" fmla="*/ 6162311 h 6551875"/>
              <a:gd name="connsiteX83" fmla="*/ 8272197 w 12191999"/>
              <a:gd name="connsiteY83" fmla="*/ 6173423 h 6551875"/>
              <a:gd name="connsiteX84" fmla="*/ 8211872 w 12191999"/>
              <a:gd name="connsiteY84" fmla="*/ 6181361 h 6551875"/>
              <a:gd name="connsiteX85" fmla="*/ 8143609 w 12191999"/>
              <a:gd name="connsiteY85" fmla="*/ 6182948 h 6551875"/>
              <a:gd name="connsiteX86" fmla="*/ 8075347 w 12191999"/>
              <a:gd name="connsiteY86" fmla="*/ 6181361 h 6551875"/>
              <a:gd name="connsiteX87" fmla="*/ 8015022 w 12191999"/>
              <a:gd name="connsiteY87" fmla="*/ 6173423 h 6551875"/>
              <a:gd name="connsiteX88" fmla="*/ 7962634 w 12191999"/>
              <a:gd name="connsiteY88" fmla="*/ 6162311 h 6551875"/>
              <a:gd name="connsiteX89" fmla="*/ 7916597 w 12191999"/>
              <a:gd name="connsiteY89" fmla="*/ 6148023 h 6551875"/>
              <a:gd name="connsiteX90" fmla="*/ 7875322 w 12191999"/>
              <a:gd name="connsiteY90" fmla="*/ 6132148 h 6551875"/>
              <a:gd name="connsiteX91" fmla="*/ 7838809 w 12191999"/>
              <a:gd name="connsiteY91" fmla="*/ 6113098 h 6551875"/>
              <a:gd name="connsiteX92" fmla="*/ 7800709 w 12191999"/>
              <a:gd name="connsiteY92" fmla="*/ 6094048 h 6551875"/>
              <a:gd name="connsiteX93" fmla="*/ 7762609 w 12191999"/>
              <a:gd name="connsiteY93" fmla="*/ 6074998 h 6551875"/>
              <a:gd name="connsiteX94" fmla="*/ 7726097 w 12191999"/>
              <a:gd name="connsiteY94" fmla="*/ 6059123 h 6551875"/>
              <a:gd name="connsiteX95" fmla="*/ 7684822 w 12191999"/>
              <a:gd name="connsiteY95" fmla="*/ 6043248 h 6551875"/>
              <a:gd name="connsiteX96" fmla="*/ 7638784 w 12191999"/>
              <a:gd name="connsiteY96" fmla="*/ 6027373 h 6551875"/>
              <a:gd name="connsiteX97" fmla="*/ 7586397 w 12191999"/>
              <a:gd name="connsiteY97" fmla="*/ 6016261 h 6551875"/>
              <a:gd name="connsiteX98" fmla="*/ 7526072 w 12191999"/>
              <a:gd name="connsiteY98" fmla="*/ 6009911 h 6551875"/>
              <a:gd name="connsiteX99" fmla="*/ 7457809 w 12191999"/>
              <a:gd name="connsiteY99" fmla="*/ 6006736 h 6551875"/>
              <a:gd name="connsiteX100" fmla="*/ 7389547 w 12191999"/>
              <a:gd name="connsiteY100" fmla="*/ 6009911 h 6551875"/>
              <a:gd name="connsiteX101" fmla="*/ 7329222 w 12191999"/>
              <a:gd name="connsiteY101" fmla="*/ 6016261 h 6551875"/>
              <a:gd name="connsiteX102" fmla="*/ 7276834 w 12191999"/>
              <a:gd name="connsiteY102" fmla="*/ 6027373 h 6551875"/>
              <a:gd name="connsiteX103" fmla="*/ 7230797 w 12191999"/>
              <a:gd name="connsiteY103" fmla="*/ 6043248 h 6551875"/>
              <a:gd name="connsiteX104" fmla="*/ 7189522 w 12191999"/>
              <a:gd name="connsiteY104" fmla="*/ 6059123 h 6551875"/>
              <a:gd name="connsiteX105" fmla="*/ 7153009 w 12191999"/>
              <a:gd name="connsiteY105" fmla="*/ 6074998 h 6551875"/>
              <a:gd name="connsiteX106" fmla="*/ 7114909 w 12191999"/>
              <a:gd name="connsiteY106" fmla="*/ 6094048 h 6551875"/>
              <a:gd name="connsiteX107" fmla="*/ 7076809 w 12191999"/>
              <a:gd name="connsiteY107" fmla="*/ 6113098 h 6551875"/>
              <a:gd name="connsiteX108" fmla="*/ 7040297 w 12191999"/>
              <a:gd name="connsiteY108" fmla="*/ 6132148 h 6551875"/>
              <a:gd name="connsiteX109" fmla="*/ 6999022 w 12191999"/>
              <a:gd name="connsiteY109" fmla="*/ 6148023 h 6551875"/>
              <a:gd name="connsiteX110" fmla="*/ 6952984 w 12191999"/>
              <a:gd name="connsiteY110" fmla="*/ 6162311 h 6551875"/>
              <a:gd name="connsiteX111" fmla="*/ 6900597 w 12191999"/>
              <a:gd name="connsiteY111" fmla="*/ 6173423 h 6551875"/>
              <a:gd name="connsiteX112" fmla="*/ 6840272 w 12191999"/>
              <a:gd name="connsiteY112" fmla="*/ 6181361 h 6551875"/>
              <a:gd name="connsiteX113" fmla="*/ 6781800 w 12191999"/>
              <a:gd name="connsiteY113" fmla="*/ 6182721 h 6551875"/>
              <a:gd name="connsiteX114" fmla="*/ 6723328 w 12191999"/>
              <a:gd name="connsiteY114" fmla="*/ 6181361 h 6551875"/>
              <a:gd name="connsiteX115" fmla="*/ 6663003 w 12191999"/>
              <a:gd name="connsiteY115" fmla="*/ 6173423 h 6551875"/>
              <a:gd name="connsiteX116" fmla="*/ 6610615 w 12191999"/>
              <a:gd name="connsiteY116" fmla="*/ 6162311 h 6551875"/>
              <a:gd name="connsiteX117" fmla="*/ 6564578 w 12191999"/>
              <a:gd name="connsiteY117" fmla="*/ 6148023 h 6551875"/>
              <a:gd name="connsiteX118" fmla="*/ 6523303 w 12191999"/>
              <a:gd name="connsiteY118" fmla="*/ 6132148 h 6551875"/>
              <a:gd name="connsiteX119" fmla="*/ 6486790 w 12191999"/>
              <a:gd name="connsiteY119" fmla="*/ 6113098 h 6551875"/>
              <a:gd name="connsiteX120" fmla="*/ 6448690 w 12191999"/>
              <a:gd name="connsiteY120" fmla="*/ 6094048 h 6551875"/>
              <a:gd name="connsiteX121" fmla="*/ 6410590 w 12191999"/>
              <a:gd name="connsiteY121" fmla="*/ 6074998 h 6551875"/>
              <a:gd name="connsiteX122" fmla="*/ 6374078 w 12191999"/>
              <a:gd name="connsiteY122" fmla="*/ 6059123 h 6551875"/>
              <a:gd name="connsiteX123" fmla="*/ 6332803 w 12191999"/>
              <a:gd name="connsiteY123" fmla="*/ 6043248 h 6551875"/>
              <a:gd name="connsiteX124" fmla="*/ 6286765 w 12191999"/>
              <a:gd name="connsiteY124" fmla="*/ 6027373 h 6551875"/>
              <a:gd name="connsiteX125" fmla="*/ 6234378 w 12191999"/>
              <a:gd name="connsiteY125" fmla="*/ 6016261 h 6551875"/>
              <a:gd name="connsiteX126" fmla="*/ 6174053 w 12191999"/>
              <a:gd name="connsiteY126" fmla="*/ 6009911 h 6551875"/>
              <a:gd name="connsiteX127" fmla="*/ 6105790 w 12191999"/>
              <a:gd name="connsiteY127" fmla="*/ 6006736 h 6551875"/>
              <a:gd name="connsiteX128" fmla="*/ 6096000 w 12191999"/>
              <a:gd name="connsiteY128" fmla="*/ 6007191 h 6551875"/>
              <a:gd name="connsiteX129" fmla="*/ 6086211 w 12191999"/>
              <a:gd name="connsiteY129" fmla="*/ 6006736 h 6551875"/>
              <a:gd name="connsiteX130" fmla="*/ 6017949 w 12191999"/>
              <a:gd name="connsiteY130" fmla="*/ 6009911 h 6551875"/>
              <a:gd name="connsiteX131" fmla="*/ 5957622 w 12191999"/>
              <a:gd name="connsiteY131" fmla="*/ 6016261 h 6551875"/>
              <a:gd name="connsiteX132" fmla="*/ 5905235 w 12191999"/>
              <a:gd name="connsiteY132" fmla="*/ 6027373 h 6551875"/>
              <a:gd name="connsiteX133" fmla="*/ 5859197 w 12191999"/>
              <a:gd name="connsiteY133" fmla="*/ 6043248 h 6551875"/>
              <a:gd name="connsiteX134" fmla="*/ 5817922 w 12191999"/>
              <a:gd name="connsiteY134" fmla="*/ 6059123 h 6551875"/>
              <a:gd name="connsiteX135" fmla="*/ 5781409 w 12191999"/>
              <a:gd name="connsiteY135" fmla="*/ 6074998 h 6551875"/>
              <a:gd name="connsiteX136" fmla="*/ 5743309 w 12191999"/>
              <a:gd name="connsiteY136" fmla="*/ 6094048 h 6551875"/>
              <a:gd name="connsiteX137" fmla="*/ 5705211 w 12191999"/>
              <a:gd name="connsiteY137" fmla="*/ 6113098 h 6551875"/>
              <a:gd name="connsiteX138" fmla="*/ 5668697 w 12191999"/>
              <a:gd name="connsiteY138" fmla="*/ 6132148 h 6551875"/>
              <a:gd name="connsiteX139" fmla="*/ 5627422 w 12191999"/>
              <a:gd name="connsiteY139" fmla="*/ 6148023 h 6551875"/>
              <a:gd name="connsiteX140" fmla="*/ 5581384 w 12191999"/>
              <a:gd name="connsiteY140" fmla="*/ 6162311 h 6551875"/>
              <a:gd name="connsiteX141" fmla="*/ 5528997 w 12191999"/>
              <a:gd name="connsiteY141" fmla="*/ 6173423 h 6551875"/>
              <a:gd name="connsiteX142" fmla="*/ 5468672 w 12191999"/>
              <a:gd name="connsiteY142" fmla="*/ 6181361 h 6551875"/>
              <a:gd name="connsiteX143" fmla="*/ 5410200 w 12191999"/>
              <a:gd name="connsiteY143" fmla="*/ 6182721 h 6551875"/>
              <a:gd name="connsiteX144" fmla="*/ 5351728 w 12191999"/>
              <a:gd name="connsiteY144" fmla="*/ 6181361 h 6551875"/>
              <a:gd name="connsiteX145" fmla="*/ 5291402 w 12191999"/>
              <a:gd name="connsiteY145" fmla="*/ 6173423 h 6551875"/>
              <a:gd name="connsiteX146" fmla="*/ 5239015 w 12191999"/>
              <a:gd name="connsiteY146" fmla="*/ 6162311 h 6551875"/>
              <a:gd name="connsiteX147" fmla="*/ 5192979 w 12191999"/>
              <a:gd name="connsiteY147" fmla="*/ 6148023 h 6551875"/>
              <a:gd name="connsiteX148" fmla="*/ 5151703 w 12191999"/>
              <a:gd name="connsiteY148" fmla="*/ 6132148 h 6551875"/>
              <a:gd name="connsiteX149" fmla="*/ 5115190 w 12191999"/>
              <a:gd name="connsiteY149" fmla="*/ 6113098 h 6551875"/>
              <a:gd name="connsiteX150" fmla="*/ 5077092 w 12191999"/>
              <a:gd name="connsiteY150" fmla="*/ 6094048 h 6551875"/>
              <a:gd name="connsiteX151" fmla="*/ 5038990 w 12191999"/>
              <a:gd name="connsiteY151" fmla="*/ 6074998 h 6551875"/>
              <a:gd name="connsiteX152" fmla="*/ 5002479 w 12191999"/>
              <a:gd name="connsiteY152" fmla="*/ 6059123 h 6551875"/>
              <a:gd name="connsiteX153" fmla="*/ 4961203 w 12191999"/>
              <a:gd name="connsiteY153" fmla="*/ 6043248 h 6551875"/>
              <a:gd name="connsiteX154" fmla="*/ 4915166 w 12191999"/>
              <a:gd name="connsiteY154" fmla="*/ 6027373 h 6551875"/>
              <a:gd name="connsiteX155" fmla="*/ 4862778 w 12191999"/>
              <a:gd name="connsiteY155" fmla="*/ 6016261 h 6551875"/>
              <a:gd name="connsiteX156" fmla="*/ 4802454 w 12191999"/>
              <a:gd name="connsiteY156" fmla="*/ 6009911 h 6551875"/>
              <a:gd name="connsiteX157" fmla="*/ 4734190 w 12191999"/>
              <a:gd name="connsiteY157" fmla="*/ 6006736 h 6551875"/>
              <a:gd name="connsiteX158" fmla="*/ 4665929 w 12191999"/>
              <a:gd name="connsiteY158" fmla="*/ 6009911 h 6551875"/>
              <a:gd name="connsiteX159" fmla="*/ 4605603 w 12191999"/>
              <a:gd name="connsiteY159" fmla="*/ 6016261 h 6551875"/>
              <a:gd name="connsiteX160" fmla="*/ 4553217 w 12191999"/>
              <a:gd name="connsiteY160" fmla="*/ 6027373 h 6551875"/>
              <a:gd name="connsiteX161" fmla="*/ 4507178 w 12191999"/>
              <a:gd name="connsiteY161" fmla="*/ 6043248 h 6551875"/>
              <a:gd name="connsiteX162" fmla="*/ 4465903 w 12191999"/>
              <a:gd name="connsiteY162" fmla="*/ 6059123 h 6551875"/>
              <a:gd name="connsiteX163" fmla="*/ 4429390 w 12191999"/>
              <a:gd name="connsiteY163" fmla="*/ 6074998 h 6551875"/>
              <a:gd name="connsiteX164" fmla="*/ 4353190 w 12191999"/>
              <a:gd name="connsiteY164" fmla="*/ 6113098 h 6551875"/>
              <a:gd name="connsiteX165" fmla="*/ 4316678 w 12191999"/>
              <a:gd name="connsiteY165" fmla="*/ 6132148 h 6551875"/>
              <a:gd name="connsiteX166" fmla="*/ 4275403 w 12191999"/>
              <a:gd name="connsiteY166" fmla="*/ 6148023 h 6551875"/>
              <a:gd name="connsiteX167" fmla="*/ 4229365 w 12191999"/>
              <a:gd name="connsiteY167" fmla="*/ 6162311 h 6551875"/>
              <a:gd name="connsiteX168" fmla="*/ 4176978 w 12191999"/>
              <a:gd name="connsiteY168" fmla="*/ 6173423 h 6551875"/>
              <a:gd name="connsiteX169" fmla="*/ 4116653 w 12191999"/>
              <a:gd name="connsiteY169" fmla="*/ 6181361 h 6551875"/>
              <a:gd name="connsiteX170" fmla="*/ 4048390 w 12191999"/>
              <a:gd name="connsiteY170" fmla="*/ 6182948 h 6551875"/>
              <a:gd name="connsiteX171" fmla="*/ 3980128 w 12191999"/>
              <a:gd name="connsiteY171" fmla="*/ 6181361 h 6551875"/>
              <a:gd name="connsiteX172" fmla="*/ 3919803 w 12191999"/>
              <a:gd name="connsiteY172" fmla="*/ 6173423 h 6551875"/>
              <a:gd name="connsiteX173" fmla="*/ 3867415 w 12191999"/>
              <a:gd name="connsiteY173" fmla="*/ 6162311 h 6551875"/>
              <a:gd name="connsiteX174" fmla="*/ 3821378 w 12191999"/>
              <a:gd name="connsiteY174" fmla="*/ 6148023 h 6551875"/>
              <a:gd name="connsiteX175" fmla="*/ 3780103 w 12191999"/>
              <a:gd name="connsiteY175" fmla="*/ 6132148 h 6551875"/>
              <a:gd name="connsiteX176" fmla="*/ 3743590 w 12191999"/>
              <a:gd name="connsiteY176" fmla="*/ 6113098 h 6551875"/>
              <a:gd name="connsiteX177" fmla="*/ 3705490 w 12191999"/>
              <a:gd name="connsiteY177" fmla="*/ 6094048 h 6551875"/>
              <a:gd name="connsiteX178" fmla="*/ 3667390 w 12191999"/>
              <a:gd name="connsiteY178" fmla="*/ 6074998 h 6551875"/>
              <a:gd name="connsiteX179" fmla="*/ 3630878 w 12191999"/>
              <a:gd name="connsiteY179" fmla="*/ 6059123 h 6551875"/>
              <a:gd name="connsiteX180" fmla="*/ 3589603 w 12191999"/>
              <a:gd name="connsiteY180" fmla="*/ 6043248 h 6551875"/>
              <a:gd name="connsiteX181" fmla="*/ 3543565 w 12191999"/>
              <a:gd name="connsiteY181" fmla="*/ 6027373 h 6551875"/>
              <a:gd name="connsiteX182" fmla="*/ 3491178 w 12191999"/>
              <a:gd name="connsiteY182" fmla="*/ 6016261 h 6551875"/>
              <a:gd name="connsiteX183" fmla="*/ 3430853 w 12191999"/>
              <a:gd name="connsiteY183" fmla="*/ 6009911 h 6551875"/>
              <a:gd name="connsiteX184" fmla="*/ 3361003 w 12191999"/>
              <a:gd name="connsiteY184" fmla="*/ 6006736 h 6551875"/>
              <a:gd name="connsiteX185" fmla="*/ 3294328 w 12191999"/>
              <a:gd name="connsiteY185" fmla="*/ 6009911 h 6551875"/>
              <a:gd name="connsiteX186" fmla="*/ 3234003 w 12191999"/>
              <a:gd name="connsiteY186" fmla="*/ 6016261 h 6551875"/>
              <a:gd name="connsiteX187" fmla="*/ 3181615 w 12191999"/>
              <a:gd name="connsiteY187" fmla="*/ 6027373 h 6551875"/>
              <a:gd name="connsiteX188" fmla="*/ 3135578 w 12191999"/>
              <a:gd name="connsiteY188" fmla="*/ 6043248 h 6551875"/>
              <a:gd name="connsiteX189" fmla="*/ 3094303 w 12191999"/>
              <a:gd name="connsiteY189" fmla="*/ 6059123 h 6551875"/>
              <a:gd name="connsiteX190" fmla="*/ 3057790 w 12191999"/>
              <a:gd name="connsiteY190" fmla="*/ 6074998 h 6551875"/>
              <a:gd name="connsiteX191" fmla="*/ 3019690 w 12191999"/>
              <a:gd name="connsiteY191" fmla="*/ 6094048 h 6551875"/>
              <a:gd name="connsiteX192" fmla="*/ 2981590 w 12191999"/>
              <a:gd name="connsiteY192" fmla="*/ 6113098 h 6551875"/>
              <a:gd name="connsiteX193" fmla="*/ 2945078 w 12191999"/>
              <a:gd name="connsiteY193" fmla="*/ 6132148 h 6551875"/>
              <a:gd name="connsiteX194" fmla="*/ 2903803 w 12191999"/>
              <a:gd name="connsiteY194" fmla="*/ 6148023 h 6551875"/>
              <a:gd name="connsiteX195" fmla="*/ 2857765 w 12191999"/>
              <a:gd name="connsiteY195" fmla="*/ 6162311 h 6551875"/>
              <a:gd name="connsiteX196" fmla="*/ 2805378 w 12191999"/>
              <a:gd name="connsiteY196" fmla="*/ 6173423 h 6551875"/>
              <a:gd name="connsiteX197" fmla="*/ 2745053 w 12191999"/>
              <a:gd name="connsiteY197" fmla="*/ 6181361 h 6551875"/>
              <a:gd name="connsiteX198" fmla="*/ 2676790 w 12191999"/>
              <a:gd name="connsiteY198" fmla="*/ 6182948 h 6551875"/>
              <a:gd name="connsiteX199" fmla="*/ 2608528 w 12191999"/>
              <a:gd name="connsiteY199" fmla="*/ 6181361 h 6551875"/>
              <a:gd name="connsiteX200" fmla="*/ 2548203 w 12191999"/>
              <a:gd name="connsiteY200" fmla="*/ 6173423 h 6551875"/>
              <a:gd name="connsiteX201" fmla="*/ 2495815 w 12191999"/>
              <a:gd name="connsiteY201" fmla="*/ 6162311 h 6551875"/>
              <a:gd name="connsiteX202" fmla="*/ 2449778 w 12191999"/>
              <a:gd name="connsiteY202" fmla="*/ 6148023 h 6551875"/>
              <a:gd name="connsiteX203" fmla="*/ 2408503 w 12191999"/>
              <a:gd name="connsiteY203" fmla="*/ 6132148 h 6551875"/>
              <a:gd name="connsiteX204" fmla="*/ 2371990 w 12191999"/>
              <a:gd name="connsiteY204" fmla="*/ 6113098 h 6551875"/>
              <a:gd name="connsiteX205" fmla="*/ 2333890 w 12191999"/>
              <a:gd name="connsiteY205" fmla="*/ 6094048 h 6551875"/>
              <a:gd name="connsiteX206" fmla="*/ 2295790 w 12191999"/>
              <a:gd name="connsiteY206" fmla="*/ 6074998 h 6551875"/>
              <a:gd name="connsiteX207" fmla="*/ 2259278 w 12191999"/>
              <a:gd name="connsiteY207" fmla="*/ 6059123 h 6551875"/>
              <a:gd name="connsiteX208" fmla="*/ 2218003 w 12191999"/>
              <a:gd name="connsiteY208" fmla="*/ 6043248 h 6551875"/>
              <a:gd name="connsiteX209" fmla="*/ 2171965 w 12191999"/>
              <a:gd name="connsiteY209" fmla="*/ 6027373 h 6551875"/>
              <a:gd name="connsiteX210" fmla="*/ 2119578 w 12191999"/>
              <a:gd name="connsiteY210" fmla="*/ 6016261 h 6551875"/>
              <a:gd name="connsiteX211" fmla="*/ 2059253 w 12191999"/>
              <a:gd name="connsiteY211" fmla="*/ 6009911 h 6551875"/>
              <a:gd name="connsiteX212" fmla="*/ 1990990 w 12191999"/>
              <a:gd name="connsiteY212" fmla="*/ 6006736 h 6551875"/>
              <a:gd name="connsiteX213" fmla="*/ 1922728 w 12191999"/>
              <a:gd name="connsiteY213" fmla="*/ 6009911 h 6551875"/>
              <a:gd name="connsiteX214" fmla="*/ 1862403 w 12191999"/>
              <a:gd name="connsiteY214" fmla="*/ 6016261 h 6551875"/>
              <a:gd name="connsiteX215" fmla="*/ 1810015 w 12191999"/>
              <a:gd name="connsiteY215" fmla="*/ 6027373 h 6551875"/>
              <a:gd name="connsiteX216" fmla="*/ 1763978 w 12191999"/>
              <a:gd name="connsiteY216" fmla="*/ 6043248 h 6551875"/>
              <a:gd name="connsiteX217" fmla="*/ 1722703 w 12191999"/>
              <a:gd name="connsiteY217" fmla="*/ 6059123 h 6551875"/>
              <a:gd name="connsiteX218" fmla="*/ 1686190 w 12191999"/>
              <a:gd name="connsiteY218" fmla="*/ 6074998 h 6551875"/>
              <a:gd name="connsiteX219" fmla="*/ 1648090 w 12191999"/>
              <a:gd name="connsiteY219" fmla="*/ 6094048 h 6551875"/>
              <a:gd name="connsiteX220" fmla="*/ 1609990 w 12191999"/>
              <a:gd name="connsiteY220" fmla="*/ 6113098 h 6551875"/>
              <a:gd name="connsiteX221" fmla="*/ 1573478 w 12191999"/>
              <a:gd name="connsiteY221" fmla="*/ 6132148 h 6551875"/>
              <a:gd name="connsiteX222" fmla="*/ 1532203 w 12191999"/>
              <a:gd name="connsiteY222" fmla="*/ 6148023 h 6551875"/>
              <a:gd name="connsiteX223" fmla="*/ 1486165 w 12191999"/>
              <a:gd name="connsiteY223" fmla="*/ 6162311 h 6551875"/>
              <a:gd name="connsiteX224" fmla="*/ 1433778 w 12191999"/>
              <a:gd name="connsiteY224" fmla="*/ 6173423 h 6551875"/>
              <a:gd name="connsiteX225" fmla="*/ 1373453 w 12191999"/>
              <a:gd name="connsiteY225" fmla="*/ 6181361 h 6551875"/>
              <a:gd name="connsiteX226" fmla="*/ 1305190 w 12191999"/>
              <a:gd name="connsiteY226" fmla="*/ 6182948 h 6551875"/>
              <a:gd name="connsiteX227" fmla="*/ 1236928 w 12191999"/>
              <a:gd name="connsiteY227" fmla="*/ 6181361 h 6551875"/>
              <a:gd name="connsiteX228" fmla="*/ 1176603 w 12191999"/>
              <a:gd name="connsiteY228" fmla="*/ 6173423 h 6551875"/>
              <a:gd name="connsiteX229" fmla="*/ 1124215 w 12191999"/>
              <a:gd name="connsiteY229" fmla="*/ 6162311 h 6551875"/>
              <a:gd name="connsiteX230" fmla="*/ 1078178 w 12191999"/>
              <a:gd name="connsiteY230" fmla="*/ 6148023 h 6551875"/>
              <a:gd name="connsiteX231" fmla="*/ 1036903 w 12191999"/>
              <a:gd name="connsiteY231" fmla="*/ 6132148 h 6551875"/>
              <a:gd name="connsiteX232" fmla="*/ 1000390 w 12191999"/>
              <a:gd name="connsiteY232" fmla="*/ 6113098 h 6551875"/>
              <a:gd name="connsiteX233" fmla="*/ 962290 w 12191999"/>
              <a:gd name="connsiteY233" fmla="*/ 6094048 h 6551875"/>
              <a:gd name="connsiteX234" fmla="*/ 924190 w 12191999"/>
              <a:gd name="connsiteY234" fmla="*/ 6074998 h 6551875"/>
              <a:gd name="connsiteX235" fmla="*/ 887678 w 12191999"/>
              <a:gd name="connsiteY235" fmla="*/ 6059123 h 6551875"/>
              <a:gd name="connsiteX236" fmla="*/ 846403 w 12191999"/>
              <a:gd name="connsiteY236" fmla="*/ 6043248 h 6551875"/>
              <a:gd name="connsiteX237" fmla="*/ 800365 w 12191999"/>
              <a:gd name="connsiteY237" fmla="*/ 6027373 h 6551875"/>
              <a:gd name="connsiteX238" fmla="*/ 747978 w 12191999"/>
              <a:gd name="connsiteY238" fmla="*/ 6016261 h 6551875"/>
              <a:gd name="connsiteX239" fmla="*/ 687653 w 12191999"/>
              <a:gd name="connsiteY239" fmla="*/ 6009911 h 6551875"/>
              <a:gd name="connsiteX240" fmla="*/ 619390 w 12191999"/>
              <a:gd name="connsiteY240" fmla="*/ 6006736 h 6551875"/>
              <a:gd name="connsiteX241" fmla="*/ 551128 w 12191999"/>
              <a:gd name="connsiteY241" fmla="*/ 6009911 h 6551875"/>
              <a:gd name="connsiteX242" fmla="*/ 490803 w 12191999"/>
              <a:gd name="connsiteY242" fmla="*/ 6016261 h 6551875"/>
              <a:gd name="connsiteX243" fmla="*/ 438415 w 12191999"/>
              <a:gd name="connsiteY243" fmla="*/ 6027373 h 6551875"/>
              <a:gd name="connsiteX244" fmla="*/ 392378 w 12191999"/>
              <a:gd name="connsiteY244" fmla="*/ 6043248 h 6551875"/>
              <a:gd name="connsiteX245" fmla="*/ 351103 w 12191999"/>
              <a:gd name="connsiteY245" fmla="*/ 6059123 h 6551875"/>
              <a:gd name="connsiteX246" fmla="*/ 314590 w 12191999"/>
              <a:gd name="connsiteY246" fmla="*/ 6074998 h 6551875"/>
              <a:gd name="connsiteX247" fmla="*/ 276490 w 12191999"/>
              <a:gd name="connsiteY247" fmla="*/ 6094048 h 6551875"/>
              <a:gd name="connsiteX248" fmla="*/ 238390 w 12191999"/>
              <a:gd name="connsiteY248" fmla="*/ 6113098 h 6551875"/>
              <a:gd name="connsiteX249" fmla="*/ 201878 w 12191999"/>
              <a:gd name="connsiteY249" fmla="*/ 6132148 h 6551875"/>
              <a:gd name="connsiteX250" fmla="*/ 160603 w 12191999"/>
              <a:gd name="connsiteY250" fmla="*/ 6148023 h 6551875"/>
              <a:gd name="connsiteX251" fmla="*/ 114565 w 12191999"/>
              <a:gd name="connsiteY251" fmla="*/ 6162311 h 6551875"/>
              <a:gd name="connsiteX252" fmla="*/ 62178 w 12191999"/>
              <a:gd name="connsiteY252" fmla="*/ 6173423 h 6551875"/>
              <a:gd name="connsiteX253" fmla="*/ 1853 w 12191999"/>
              <a:gd name="connsiteY253" fmla="*/ 6181361 h 6551875"/>
              <a:gd name="connsiteX254" fmla="*/ 1 w 12191999"/>
              <a:gd name="connsiteY254" fmla="*/ 6181404 h 6551875"/>
              <a:gd name="connsiteX255" fmla="*/ 1 w 12191999"/>
              <a:gd name="connsiteY255" fmla="*/ 6551875 h 6551875"/>
              <a:gd name="connsiteX256" fmla="*/ 0 w 12191999"/>
              <a:gd name="connsiteY256" fmla="*/ 6551875 h 6551875"/>
              <a:gd name="connsiteX257" fmla="*/ 0 w 12191999"/>
              <a:gd name="connsiteY257" fmla="*/ 0 h 6551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</a:cxnLst>
            <a:rect l="l" t="t" r="r" b="b"/>
            <a:pathLst>
              <a:path w="12191999" h="6551875">
                <a:moveTo>
                  <a:pt x="0" y="0"/>
                </a:moveTo>
                <a:lnTo>
                  <a:pt x="12191999" y="0"/>
                </a:lnTo>
                <a:lnTo>
                  <a:pt x="12191999" y="6181404"/>
                </a:lnTo>
                <a:lnTo>
                  <a:pt x="12190147" y="6181361"/>
                </a:lnTo>
                <a:lnTo>
                  <a:pt x="12129821" y="6173424"/>
                </a:lnTo>
                <a:lnTo>
                  <a:pt x="12077433" y="6162311"/>
                </a:lnTo>
                <a:lnTo>
                  <a:pt x="12031397" y="6148023"/>
                </a:lnTo>
                <a:lnTo>
                  <a:pt x="11990121" y="6132148"/>
                </a:lnTo>
                <a:lnTo>
                  <a:pt x="11953609" y="6113098"/>
                </a:lnTo>
                <a:lnTo>
                  <a:pt x="11915509" y="6094048"/>
                </a:lnTo>
                <a:lnTo>
                  <a:pt x="11877409" y="6074998"/>
                </a:lnTo>
                <a:lnTo>
                  <a:pt x="11840897" y="6059123"/>
                </a:lnTo>
                <a:lnTo>
                  <a:pt x="11799621" y="6043248"/>
                </a:lnTo>
                <a:lnTo>
                  <a:pt x="11753583" y="6027373"/>
                </a:lnTo>
                <a:lnTo>
                  <a:pt x="11701197" y="6016261"/>
                </a:lnTo>
                <a:lnTo>
                  <a:pt x="11640871" y="6009911"/>
                </a:lnTo>
                <a:lnTo>
                  <a:pt x="11572609" y="6006736"/>
                </a:lnTo>
                <a:lnTo>
                  <a:pt x="11504347" y="6009911"/>
                </a:lnTo>
                <a:lnTo>
                  <a:pt x="11444021" y="6016261"/>
                </a:lnTo>
                <a:lnTo>
                  <a:pt x="11391633" y="6027373"/>
                </a:lnTo>
                <a:lnTo>
                  <a:pt x="11345597" y="6043248"/>
                </a:lnTo>
                <a:lnTo>
                  <a:pt x="11304321" y="6059123"/>
                </a:lnTo>
                <a:lnTo>
                  <a:pt x="11267809" y="6074998"/>
                </a:lnTo>
                <a:lnTo>
                  <a:pt x="11229709" y="6094048"/>
                </a:lnTo>
                <a:lnTo>
                  <a:pt x="11191609" y="6113098"/>
                </a:lnTo>
                <a:lnTo>
                  <a:pt x="11155097" y="6132148"/>
                </a:lnTo>
                <a:lnTo>
                  <a:pt x="11113821" y="6148023"/>
                </a:lnTo>
                <a:lnTo>
                  <a:pt x="11067783" y="6162311"/>
                </a:lnTo>
                <a:lnTo>
                  <a:pt x="11015397" y="6173423"/>
                </a:lnTo>
                <a:lnTo>
                  <a:pt x="10955071" y="6181361"/>
                </a:lnTo>
                <a:lnTo>
                  <a:pt x="10886809" y="6182948"/>
                </a:lnTo>
                <a:lnTo>
                  <a:pt x="10818547" y="6181361"/>
                </a:lnTo>
                <a:lnTo>
                  <a:pt x="10758221" y="6173423"/>
                </a:lnTo>
                <a:lnTo>
                  <a:pt x="10705833" y="6162311"/>
                </a:lnTo>
                <a:lnTo>
                  <a:pt x="10659797" y="6148023"/>
                </a:lnTo>
                <a:lnTo>
                  <a:pt x="10618521" y="6132148"/>
                </a:lnTo>
                <a:lnTo>
                  <a:pt x="10582009" y="6113098"/>
                </a:lnTo>
                <a:lnTo>
                  <a:pt x="10543909" y="6094048"/>
                </a:lnTo>
                <a:lnTo>
                  <a:pt x="10505809" y="6074998"/>
                </a:lnTo>
                <a:lnTo>
                  <a:pt x="10469297" y="6059123"/>
                </a:lnTo>
                <a:lnTo>
                  <a:pt x="10428021" y="6043248"/>
                </a:lnTo>
                <a:lnTo>
                  <a:pt x="10381983" y="6027373"/>
                </a:lnTo>
                <a:lnTo>
                  <a:pt x="10329597" y="6016261"/>
                </a:lnTo>
                <a:lnTo>
                  <a:pt x="10269271" y="6009911"/>
                </a:lnTo>
                <a:lnTo>
                  <a:pt x="10201009" y="6006736"/>
                </a:lnTo>
                <a:lnTo>
                  <a:pt x="10132747" y="6009911"/>
                </a:lnTo>
                <a:lnTo>
                  <a:pt x="10072421" y="6016261"/>
                </a:lnTo>
                <a:lnTo>
                  <a:pt x="10020033" y="6027373"/>
                </a:lnTo>
                <a:lnTo>
                  <a:pt x="9973997" y="6043248"/>
                </a:lnTo>
                <a:lnTo>
                  <a:pt x="9932721" y="6059123"/>
                </a:lnTo>
                <a:lnTo>
                  <a:pt x="9896209" y="6074998"/>
                </a:lnTo>
                <a:lnTo>
                  <a:pt x="9820009" y="6113098"/>
                </a:lnTo>
                <a:lnTo>
                  <a:pt x="9783497" y="6132148"/>
                </a:lnTo>
                <a:lnTo>
                  <a:pt x="9742221" y="6148023"/>
                </a:lnTo>
                <a:lnTo>
                  <a:pt x="9696183" y="6162311"/>
                </a:lnTo>
                <a:lnTo>
                  <a:pt x="9643797" y="6173423"/>
                </a:lnTo>
                <a:lnTo>
                  <a:pt x="9583471" y="6181361"/>
                </a:lnTo>
                <a:lnTo>
                  <a:pt x="9515209" y="6182948"/>
                </a:lnTo>
                <a:lnTo>
                  <a:pt x="9446947" y="6181361"/>
                </a:lnTo>
                <a:lnTo>
                  <a:pt x="9386621" y="6173423"/>
                </a:lnTo>
                <a:lnTo>
                  <a:pt x="9334233" y="6162311"/>
                </a:lnTo>
                <a:lnTo>
                  <a:pt x="9288197" y="6148023"/>
                </a:lnTo>
                <a:lnTo>
                  <a:pt x="9246921" y="6132148"/>
                </a:lnTo>
                <a:lnTo>
                  <a:pt x="9210409" y="6113098"/>
                </a:lnTo>
                <a:lnTo>
                  <a:pt x="9172309" y="6094048"/>
                </a:lnTo>
                <a:lnTo>
                  <a:pt x="9134209" y="6074998"/>
                </a:lnTo>
                <a:lnTo>
                  <a:pt x="9097697" y="6059123"/>
                </a:lnTo>
                <a:lnTo>
                  <a:pt x="9056421" y="6043248"/>
                </a:lnTo>
                <a:lnTo>
                  <a:pt x="9010383" y="6027373"/>
                </a:lnTo>
                <a:lnTo>
                  <a:pt x="8957997" y="6016261"/>
                </a:lnTo>
                <a:lnTo>
                  <a:pt x="8897671" y="6009911"/>
                </a:lnTo>
                <a:lnTo>
                  <a:pt x="8827821" y="6006736"/>
                </a:lnTo>
                <a:lnTo>
                  <a:pt x="8761147" y="6009911"/>
                </a:lnTo>
                <a:lnTo>
                  <a:pt x="8700821" y="6016261"/>
                </a:lnTo>
                <a:lnTo>
                  <a:pt x="8648433" y="6027373"/>
                </a:lnTo>
                <a:lnTo>
                  <a:pt x="8602397" y="6043248"/>
                </a:lnTo>
                <a:lnTo>
                  <a:pt x="8561121" y="6059123"/>
                </a:lnTo>
                <a:lnTo>
                  <a:pt x="8524609" y="6074998"/>
                </a:lnTo>
                <a:lnTo>
                  <a:pt x="8486509" y="6094048"/>
                </a:lnTo>
                <a:lnTo>
                  <a:pt x="8448409" y="6113098"/>
                </a:lnTo>
                <a:lnTo>
                  <a:pt x="8411897" y="6132148"/>
                </a:lnTo>
                <a:lnTo>
                  <a:pt x="8370622" y="6148023"/>
                </a:lnTo>
                <a:lnTo>
                  <a:pt x="8324584" y="6162311"/>
                </a:lnTo>
                <a:lnTo>
                  <a:pt x="8272197" y="6173423"/>
                </a:lnTo>
                <a:lnTo>
                  <a:pt x="8211872" y="6181361"/>
                </a:lnTo>
                <a:lnTo>
                  <a:pt x="8143609" y="6182948"/>
                </a:lnTo>
                <a:lnTo>
                  <a:pt x="8075347" y="6181361"/>
                </a:lnTo>
                <a:lnTo>
                  <a:pt x="8015022" y="6173423"/>
                </a:lnTo>
                <a:lnTo>
                  <a:pt x="7962634" y="6162311"/>
                </a:lnTo>
                <a:lnTo>
                  <a:pt x="7916597" y="6148023"/>
                </a:lnTo>
                <a:lnTo>
                  <a:pt x="7875322" y="6132148"/>
                </a:lnTo>
                <a:lnTo>
                  <a:pt x="7838809" y="6113098"/>
                </a:lnTo>
                <a:lnTo>
                  <a:pt x="7800709" y="6094048"/>
                </a:lnTo>
                <a:lnTo>
                  <a:pt x="7762609" y="6074998"/>
                </a:lnTo>
                <a:lnTo>
                  <a:pt x="7726097" y="6059123"/>
                </a:lnTo>
                <a:lnTo>
                  <a:pt x="7684822" y="6043248"/>
                </a:lnTo>
                <a:lnTo>
                  <a:pt x="7638784" y="6027373"/>
                </a:lnTo>
                <a:lnTo>
                  <a:pt x="7586397" y="6016261"/>
                </a:lnTo>
                <a:lnTo>
                  <a:pt x="7526072" y="6009911"/>
                </a:lnTo>
                <a:lnTo>
                  <a:pt x="7457809" y="6006736"/>
                </a:lnTo>
                <a:lnTo>
                  <a:pt x="7389547" y="6009911"/>
                </a:lnTo>
                <a:lnTo>
                  <a:pt x="7329222" y="6016261"/>
                </a:lnTo>
                <a:lnTo>
                  <a:pt x="7276834" y="6027373"/>
                </a:lnTo>
                <a:lnTo>
                  <a:pt x="7230797" y="6043248"/>
                </a:lnTo>
                <a:lnTo>
                  <a:pt x="7189522" y="6059123"/>
                </a:lnTo>
                <a:lnTo>
                  <a:pt x="7153009" y="6074998"/>
                </a:lnTo>
                <a:lnTo>
                  <a:pt x="7114909" y="6094048"/>
                </a:lnTo>
                <a:lnTo>
                  <a:pt x="7076809" y="6113098"/>
                </a:lnTo>
                <a:lnTo>
                  <a:pt x="7040297" y="6132148"/>
                </a:lnTo>
                <a:lnTo>
                  <a:pt x="6999022" y="6148023"/>
                </a:lnTo>
                <a:lnTo>
                  <a:pt x="6952984" y="6162311"/>
                </a:lnTo>
                <a:lnTo>
                  <a:pt x="6900597" y="6173423"/>
                </a:lnTo>
                <a:lnTo>
                  <a:pt x="6840272" y="6181361"/>
                </a:lnTo>
                <a:lnTo>
                  <a:pt x="6781800" y="6182721"/>
                </a:lnTo>
                <a:lnTo>
                  <a:pt x="6723328" y="6181361"/>
                </a:lnTo>
                <a:lnTo>
                  <a:pt x="6663003" y="6173423"/>
                </a:lnTo>
                <a:lnTo>
                  <a:pt x="6610615" y="6162311"/>
                </a:lnTo>
                <a:lnTo>
                  <a:pt x="6564578" y="6148023"/>
                </a:lnTo>
                <a:lnTo>
                  <a:pt x="6523303" y="6132148"/>
                </a:lnTo>
                <a:lnTo>
                  <a:pt x="6486790" y="6113098"/>
                </a:lnTo>
                <a:lnTo>
                  <a:pt x="6448690" y="6094048"/>
                </a:lnTo>
                <a:lnTo>
                  <a:pt x="6410590" y="6074998"/>
                </a:lnTo>
                <a:lnTo>
                  <a:pt x="6374078" y="6059123"/>
                </a:lnTo>
                <a:lnTo>
                  <a:pt x="6332803" y="6043248"/>
                </a:lnTo>
                <a:lnTo>
                  <a:pt x="6286765" y="6027373"/>
                </a:lnTo>
                <a:lnTo>
                  <a:pt x="6234378" y="6016261"/>
                </a:lnTo>
                <a:lnTo>
                  <a:pt x="6174053" y="6009911"/>
                </a:lnTo>
                <a:lnTo>
                  <a:pt x="6105790" y="6006736"/>
                </a:lnTo>
                <a:lnTo>
                  <a:pt x="6096000" y="6007191"/>
                </a:lnTo>
                <a:lnTo>
                  <a:pt x="6086211" y="6006736"/>
                </a:lnTo>
                <a:lnTo>
                  <a:pt x="6017949" y="6009911"/>
                </a:lnTo>
                <a:lnTo>
                  <a:pt x="5957622" y="6016261"/>
                </a:lnTo>
                <a:lnTo>
                  <a:pt x="5905235" y="6027373"/>
                </a:lnTo>
                <a:lnTo>
                  <a:pt x="5859197" y="6043248"/>
                </a:lnTo>
                <a:lnTo>
                  <a:pt x="5817922" y="6059123"/>
                </a:lnTo>
                <a:lnTo>
                  <a:pt x="5781409" y="6074998"/>
                </a:lnTo>
                <a:lnTo>
                  <a:pt x="5743309" y="6094048"/>
                </a:lnTo>
                <a:lnTo>
                  <a:pt x="5705211" y="6113098"/>
                </a:lnTo>
                <a:lnTo>
                  <a:pt x="5668697" y="6132148"/>
                </a:lnTo>
                <a:lnTo>
                  <a:pt x="5627422" y="6148023"/>
                </a:lnTo>
                <a:lnTo>
                  <a:pt x="5581384" y="6162311"/>
                </a:lnTo>
                <a:lnTo>
                  <a:pt x="5528997" y="6173423"/>
                </a:lnTo>
                <a:lnTo>
                  <a:pt x="5468672" y="6181361"/>
                </a:lnTo>
                <a:lnTo>
                  <a:pt x="5410200" y="6182721"/>
                </a:lnTo>
                <a:lnTo>
                  <a:pt x="5351728" y="6181361"/>
                </a:lnTo>
                <a:lnTo>
                  <a:pt x="5291402" y="6173423"/>
                </a:lnTo>
                <a:lnTo>
                  <a:pt x="5239015" y="6162311"/>
                </a:lnTo>
                <a:lnTo>
                  <a:pt x="5192979" y="6148023"/>
                </a:lnTo>
                <a:lnTo>
                  <a:pt x="5151703" y="6132148"/>
                </a:lnTo>
                <a:lnTo>
                  <a:pt x="5115190" y="6113098"/>
                </a:lnTo>
                <a:lnTo>
                  <a:pt x="5077092" y="6094048"/>
                </a:lnTo>
                <a:lnTo>
                  <a:pt x="5038990" y="6074998"/>
                </a:lnTo>
                <a:lnTo>
                  <a:pt x="5002479" y="6059123"/>
                </a:lnTo>
                <a:lnTo>
                  <a:pt x="4961203" y="6043248"/>
                </a:lnTo>
                <a:lnTo>
                  <a:pt x="4915166" y="6027373"/>
                </a:lnTo>
                <a:lnTo>
                  <a:pt x="4862778" y="6016261"/>
                </a:lnTo>
                <a:lnTo>
                  <a:pt x="4802454" y="6009911"/>
                </a:lnTo>
                <a:lnTo>
                  <a:pt x="4734190" y="6006736"/>
                </a:lnTo>
                <a:lnTo>
                  <a:pt x="4665929" y="6009911"/>
                </a:lnTo>
                <a:lnTo>
                  <a:pt x="4605603" y="6016261"/>
                </a:lnTo>
                <a:lnTo>
                  <a:pt x="4553217" y="6027373"/>
                </a:lnTo>
                <a:lnTo>
                  <a:pt x="4507178" y="6043248"/>
                </a:lnTo>
                <a:lnTo>
                  <a:pt x="4465903" y="6059123"/>
                </a:lnTo>
                <a:lnTo>
                  <a:pt x="4429390" y="6074998"/>
                </a:lnTo>
                <a:lnTo>
                  <a:pt x="4353190" y="6113098"/>
                </a:lnTo>
                <a:lnTo>
                  <a:pt x="4316678" y="6132148"/>
                </a:lnTo>
                <a:lnTo>
                  <a:pt x="4275403" y="6148023"/>
                </a:lnTo>
                <a:lnTo>
                  <a:pt x="4229365" y="6162311"/>
                </a:lnTo>
                <a:lnTo>
                  <a:pt x="4176978" y="6173423"/>
                </a:lnTo>
                <a:lnTo>
                  <a:pt x="4116653" y="6181361"/>
                </a:lnTo>
                <a:lnTo>
                  <a:pt x="4048390" y="6182948"/>
                </a:lnTo>
                <a:lnTo>
                  <a:pt x="3980128" y="6181361"/>
                </a:lnTo>
                <a:lnTo>
                  <a:pt x="3919803" y="6173423"/>
                </a:lnTo>
                <a:lnTo>
                  <a:pt x="3867415" y="6162311"/>
                </a:lnTo>
                <a:lnTo>
                  <a:pt x="3821378" y="6148023"/>
                </a:lnTo>
                <a:lnTo>
                  <a:pt x="3780103" y="6132148"/>
                </a:lnTo>
                <a:lnTo>
                  <a:pt x="3743590" y="6113098"/>
                </a:lnTo>
                <a:lnTo>
                  <a:pt x="3705490" y="6094048"/>
                </a:lnTo>
                <a:lnTo>
                  <a:pt x="3667390" y="6074998"/>
                </a:lnTo>
                <a:lnTo>
                  <a:pt x="3630878" y="6059123"/>
                </a:lnTo>
                <a:lnTo>
                  <a:pt x="3589603" y="6043248"/>
                </a:lnTo>
                <a:lnTo>
                  <a:pt x="3543565" y="6027373"/>
                </a:lnTo>
                <a:lnTo>
                  <a:pt x="3491178" y="6016261"/>
                </a:lnTo>
                <a:lnTo>
                  <a:pt x="3430853" y="6009911"/>
                </a:lnTo>
                <a:lnTo>
                  <a:pt x="3361003" y="6006736"/>
                </a:lnTo>
                <a:lnTo>
                  <a:pt x="3294328" y="6009911"/>
                </a:lnTo>
                <a:lnTo>
                  <a:pt x="3234003" y="6016261"/>
                </a:lnTo>
                <a:lnTo>
                  <a:pt x="3181615" y="6027373"/>
                </a:lnTo>
                <a:lnTo>
                  <a:pt x="3135578" y="6043248"/>
                </a:lnTo>
                <a:lnTo>
                  <a:pt x="3094303" y="6059123"/>
                </a:lnTo>
                <a:lnTo>
                  <a:pt x="3057790" y="6074998"/>
                </a:lnTo>
                <a:lnTo>
                  <a:pt x="3019690" y="6094048"/>
                </a:lnTo>
                <a:lnTo>
                  <a:pt x="2981590" y="6113098"/>
                </a:lnTo>
                <a:lnTo>
                  <a:pt x="2945078" y="6132148"/>
                </a:lnTo>
                <a:lnTo>
                  <a:pt x="2903803" y="6148023"/>
                </a:lnTo>
                <a:lnTo>
                  <a:pt x="2857765" y="6162311"/>
                </a:lnTo>
                <a:lnTo>
                  <a:pt x="2805378" y="6173423"/>
                </a:lnTo>
                <a:lnTo>
                  <a:pt x="2745053" y="6181361"/>
                </a:lnTo>
                <a:lnTo>
                  <a:pt x="2676790" y="6182948"/>
                </a:lnTo>
                <a:lnTo>
                  <a:pt x="2608528" y="6181361"/>
                </a:lnTo>
                <a:lnTo>
                  <a:pt x="2548203" y="6173423"/>
                </a:lnTo>
                <a:lnTo>
                  <a:pt x="2495815" y="6162311"/>
                </a:lnTo>
                <a:lnTo>
                  <a:pt x="2449778" y="6148023"/>
                </a:lnTo>
                <a:lnTo>
                  <a:pt x="2408503" y="6132148"/>
                </a:lnTo>
                <a:lnTo>
                  <a:pt x="2371990" y="6113098"/>
                </a:lnTo>
                <a:lnTo>
                  <a:pt x="2333890" y="6094048"/>
                </a:lnTo>
                <a:lnTo>
                  <a:pt x="2295790" y="6074998"/>
                </a:lnTo>
                <a:lnTo>
                  <a:pt x="2259278" y="6059123"/>
                </a:lnTo>
                <a:lnTo>
                  <a:pt x="2218003" y="6043248"/>
                </a:lnTo>
                <a:lnTo>
                  <a:pt x="2171965" y="6027373"/>
                </a:lnTo>
                <a:lnTo>
                  <a:pt x="2119578" y="6016261"/>
                </a:lnTo>
                <a:lnTo>
                  <a:pt x="2059253" y="6009911"/>
                </a:lnTo>
                <a:lnTo>
                  <a:pt x="1990990" y="6006736"/>
                </a:lnTo>
                <a:lnTo>
                  <a:pt x="1922728" y="6009911"/>
                </a:lnTo>
                <a:lnTo>
                  <a:pt x="1862403" y="6016261"/>
                </a:lnTo>
                <a:lnTo>
                  <a:pt x="1810015" y="6027373"/>
                </a:lnTo>
                <a:lnTo>
                  <a:pt x="1763978" y="6043248"/>
                </a:lnTo>
                <a:lnTo>
                  <a:pt x="1722703" y="6059123"/>
                </a:lnTo>
                <a:lnTo>
                  <a:pt x="1686190" y="6074998"/>
                </a:lnTo>
                <a:lnTo>
                  <a:pt x="1648090" y="6094048"/>
                </a:lnTo>
                <a:lnTo>
                  <a:pt x="1609990" y="6113098"/>
                </a:lnTo>
                <a:lnTo>
                  <a:pt x="1573478" y="6132148"/>
                </a:lnTo>
                <a:lnTo>
                  <a:pt x="1532203" y="6148023"/>
                </a:lnTo>
                <a:lnTo>
                  <a:pt x="1486165" y="6162311"/>
                </a:lnTo>
                <a:lnTo>
                  <a:pt x="1433778" y="6173423"/>
                </a:lnTo>
                <a:lnTo>
                  <a:pt x="1373453" y="6181361"/>
                </a:lnTo>
                <a:lnTo>
                  <a:pt x="1305190" y="6182948"/>
                </a:lnTo>
                <a:lnTo>
                  <a:pt x="1236928" y="6181361"/>
                </a:lnTo>
                <a:lnTo>
                  <a:pt x="1176603" y="6173423"/>
                </a:lnTo>
                <a:lnTo>
                  <a:pt x="1124215" y="6162311"/>
                </a:lnTo>
                <a:lnTo>
                  <a:pt x="1078178" y="6148023"/>
                </a:lnTo>
                <a:lnTo>
                  <a:pt x="1036903" y="6132148"/>
                </a:lnTo>
                <a:lnTo>
                  <a:pt x="1000390" y="6113098"/>
                </a:lnTo>
                <a:lnTo>
                  <a:pt x="962290" y="6094048"/>
                </a:lnTo>
                <a:lnTo>
                  <a:pt x="924190" y="6074998"/>
                </a:lnTo>
                <a:lnTo>
                  <a:pt x="887678" y="6059123"/>
                </a:lnTo>
                <a:lnTo>
                  <a:pt x="846403" y="6043248"/>
                </a:lnTo>
                <a:lnTo>
                  <a:pt x="800365" y="6027373"/>
                </a:lnTo>
                <a:lnTo>
                  <a:pt x="747978" y="6016261"/>
                </a:lnTo>
                <a:lnTo>
                  <a:pt x="687653" y="6009911"/>
                </a:lnTo>
                <a:lnTo>
                  <a:pt x="619390" y="6006736"/>
                </a:lnTo>
                <a:lnTo>
                  <a:pt x="551128" y="6009911"/>
                </a:lnTo>
                <a:lnTo>
                  <a:pt x="490803" y="6016261"/>
                </a:lnTo>
                <a:lnTo>
                  <a:pt x="438415" y="6027373"/>
                </a:lnTo>
                <a:lnTo>
                  <a:pt x="392378" y="6043248"/>
                </a:lnTo>
                <a:lnTo>
                  <a:pt x="351103" y="6059123"/>
                </a:lnTo>
                <a:lnTo>
                  <a:pt x="314590" y="6074998"/>
                </a:lnTo>
                <a:lnTo>
                  <a:pt x="276490" y="6094048"/>
                </a:lnTo>
                <a:lnTo>
                  <a:pt x="238390" y="6113098"/>
                </a:lnTo>
                <a:lnTo>
                  <a:pt x="201878" y="6132148"/>
                </a:lnTo>
                <a:lnTo>
                  <a:pt x="160603" y="6148023"/>
                </a:lnTo>
                <a:lnTo>
                  <a:pt x="114565" y="6162311"/>
                </a:lnTo>
                <a:lnTo>
                  <a:pt x="62178" y="6173423"/>
                </a:lnTo>
                <a:lnTo>
                  <a:pt x="1853" y="6181361"/>
                </a:lnTo>
                <a:lnTo>
                  <a:pt x="1" y="6181404"/>
                </a:lnTo>
                <a:lnTo>
                  <a:pt x="1" y="6551875"/>
                </a:lnTo>
                <a:lnTo>
                  <a:pt x="0" y="6551875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A2A0BF-3D46-8C93-D53A-C00894C053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305" y="151950"/>
            <a:ext cx="8085623" cy="1120500"/>
          </a:xfrm>
        </p:spPr>
        <p:txBody>
          <a:bodyPr anchor="t">
            <a:normAutofit/>
          </a:bodyPr>
          <a:lstStyle/>
          <a:p>
            <a:r>
              <a:rPr lang="en-US" dirty="0"/>
              <a:t>CUDA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5E7E24-FBF2-CD17-592E-C80746957B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0727" y="707429"/>
            <a:ext cx="5042580" cy="1374132"/>
          </a:xfrm>
        </p:spPr>
        <p:txBody>
          <a:bodyPr>
            <a:normAutofit fontScale="92500" lnSpcReduction="10000"/>
          </a:bodyPr>
          <a:lstStyle/>
          <a:p>
            <a:r>
              <a:rPr lang="en-US" sz="1400" dirty="0">
                <a:solidFill>
                  <a:schemeClr val="tx1">
                    <a:alpha val="60000"/>
                  </a:schemeClr>
                </a:solidFill>
              </a:rPr>
              <a:t>Parallel programming which leverages the power of GPU</a:t>
            </a:r>
          </a:p>
          <a:p>
            <a:r>
              <a:rPr lang="en-US" sz="1400" dirty="0">
                <a:solidFill>
                  <a:schemeClr val="tx1">
                    <a:alpha val="60000"/>
                  </a:schemeClr>
                </a:solidFill>
              </a:rPr>
              <a:t>GPUs have lower clock speed, but since they have huge number of cores, they can efficiently perform parallel processing</a:t>
            </a:r>
          </a:p>
          <a:p>
            <a:r>
              <a:rPr lang="en-US" sz="1400" dirty="0">
                <a:solidFill>
                  <a:schemeClr val="tx1">
                    <a:alpha val="60000"/>
                  </a:schemeClr>
                </a:solidFill>
              </a:rPr>
              <a:t>Threads are arranged in n dimensions within n dimensional blocks arranged as grids. These are executed by Streaming Processors</a:t>
            </a:r>
          </a:p>
          <a:p>
            <a:pPr marL="114300" indent="0">
              <a:buNone/>
            </a:pPr>
            <a:endParaRPr lang="en-US" sz="1400" dirty="0">
              <a:solidFill>
                <a:schemeClr val="tx1">
                  <a:alpha val="60000"/>
                </a:schemeClr>
              </a:solidFill>
            </a:endParaRPr>
          </a:p>
          <a:p>
            <a:endParaRPr lang="en-US" sz="1400" dirty="0">
              <a:solidFill>
                <a:schemeClr val="tx1">
                  <a:alpha val="60000"/>
                </a:schemeClr>
              </a:solidFill>
            </a:endParaRP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8F5D4382-87DA-EFDE-0C6C-123E8F6731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9097" y="706361"/>
            <a:ext cx="2309621" cy="249316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888FF0-2953-F6FA-0094-34002452D3CA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6600628" y="4781759"/>
            <a:ext cx="1968300" cy="259347"/>
          </a:xfrm>
        </p:spPr>
        <p:txBody>
          <a:bodyPr>
            <a:norm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-US" sz="600">
                <a:solidFill>
                  <a:srgbClr val="000000">
                    <a:alpha val="60000"/>
                  </a:srgbClr>
                </a:solidFill>
              </a:rPr>
              <a:pPr marL="0" lvl="0" indent="0" rtl="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None/>
              </a:pPr>
              <a:t>6</a:t>
            </a:fld>
            <a:endParaRPr lang="en-US" sz="600">
              <a:solidFill>
                <a:srgbClr val="000000">
                  <a:alpha val="60000"/>
                </a:srgbClr>
              </a:solidFill>
            </a:endParaRPr>
          </a:p>
        </p:txBody>
      </p:sp>
      <p:sp>
        <p:nvSpPr>
          <p:cNvPr id="5" name="AutoShape 2" descr="Schematic illustration of GPU architecture and programming elements. |  Download Scientific Diagram">
            <a:extLst>
              <a:ext uri="{FF2B5EF4-FFF2-40B4-BE49-F238E27FC236}">
                <a16:creationId xmlns:a16="http://schemas.microsoft.com/office/drawing/2014/main" id="{76F57992-BCF4-F279-7922-38E465B084A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982F06F-B1BB-075F-BDB2-86039701FC0B}"/>
              </a:ext>
            </a:extLst>
          </p:cNvPr>
          <p:cNvSpPr txBox="1"/>
          <p:nvPr/>
        </p:nvSpPr>
        <p:spPr>
          <a:xfrm>
            <a:off x="5330283" y="3371960"/>
            <a:ext cx="32386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Source : https://www.researchgate.net/figure/Schematic-illustration-of-GPU-architecture-and-programming-elements_fig4_274838864</a:t>
            </a:r>
            <a:endParaRPr lang="en-IN" sz="8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1E7EE6E-2810-52F2-CADF-E1C2BF2E49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005" y="2336158"/>
            <a:ext cx="4389909" cy="1726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6888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FF47CB7-972F-479F-A36D-9E72D26EC8D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0D153B68-5844-490D-8E67-F616D6D721C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824632" cy="1546377"/>
          </a:xfrm>
          <a:custGeom>
            <a:avLst/>
            <a:gdLst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13657 w 10768629"/>
              <a:gd name="connsiteY144" fmla="*/ 1730706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84330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</a:cxnLst>
            <a:rect l="l" t="t" r="r" b="b"/>
            <a:pathLst>
              <a:path w="10768629" h="1978172">
                <a:moveTo>
                  <a:pt x="0" y="0"/>
                </a:moveTo>
                <a:lnTo>
                  <a:pt x="10768629" y="0"/>
                </a:lnTo>
                <a:lnTo>
                  <a:pt x="10733254" y="31439"/>
                </a:lnTo>
                <a:lnTo>
                  <a:pt x="10727085" y="37910"/>
                </a:lnTo>
                <a:cubicBezTo>
                  <a:pt x="10712973" y="56080"/>
                  <a:pt x="10699457" y="78430"/>
                  <a:pt x="10675953" y="68623"/>
                </a:cubicBezTo>
                <a:cubicBezTo>
                  <a:pt x="10685972" y="89202"/>
                  <a:pt x="10641629" y="69781"/>
                  <a:pt x="10637091" y="90361"/>
                </a:cubicBezTo>
                <a:cubicBezTo>
                  <a:pt x="10635214" y="107005"/>
                  <a:pt x="10621323" y="104993"/>
                  <a:pt x="10610971" y="110764"/>
                </a:cubicBezTo>
                <a:cubicBezTo>
                  <a:pt x="10603980" y="127568"/>
                  <a:pt x="10551417" y="141180"/>
                  <a:pt x="10532872" y="138028"/>
                </a:cubicBezTo>
                <a:cubicBezTo>
                  <a:pt x="10480300" y="119072"/>
                  <a:pt x="10440532" y="186296"/>
                  <a:pt x="10398558" y="172911"/>
                </a:cubicBezTo>
                <a:cubicBezTo>
                  <a:pt x="10387708" y="174114"/>
                  <a:pt x="10378792" y="177646"/>
                  <a:pt x="10371128" y="182609"/>
                </a:cubicBezTo>
                <a:lnTo>
                  <a:pt x="10352178" y="199976"/>
                </a:lnTo>
                <a:lnTo>
                  <a:pt x="10351815" y="211879"/>
                </a:lnTo>
                <a:lnTo>
                  <a:pt x="10337471" y="218661"/>
                </a:lnTo>
                <a:lnTo>
                  <a:pt x="10334625" y="222351"/>
                </a:lnTo>
                <a:cubicBezTo>
                  <a:pt x="10321108" y="225227"/>
                  <a:pt x="10278615" y="228401"/>
                  <a:pt x="10256365" y="235917"/>
                </a:cubicBezTo>
                <a:cubicBezTo>
                  <a:pt x="10218136" y="258033"/>
                  <a:pt x="10224552" y="209685"/>
                  <a:pt x="10201127" y="267448"/>
                </a:cubicBezTo>
                <a:cubicBezTo>
                  <a:pt x="10121320" y="273476"/>
                  <a:pt x="10040763" y="345580"/>
                  <a:pt x="9961218" y="326720"/>
                </a:cubicBezTo>
                <a:cubicBezTo>
                  <a:pt x="9980173" y="341621"/>
                  <a:pt x="9883038" y="318484"/>
                  <a:pt x="9859715" y="355698"/>
                </a:cubicBezTo>
                <a:cubicBezTo>
                  <a:pt x="9812822" y="367758"/>
                  <a:pt x="9752089" y="383830"/>
                  <a:pt x="9679867" y="399081"/>
                </a:cubicBezTo>
                <a:cubicBezTo>
                  <a:pt x="9618357" y="415668"/>
                  <a:pt x="9525492" y="446315"/>
                  <a:pt x="9490654" y="455225"/>
                </a:cubicBezTo>
                <a:lnTo>
                  <a:pt x="9470837" y="452539"/>
                </a:lnTo>
                <a:lnTo>
                  <a:pt x="9469082" y="454891"/>
                </a:lnTo>
                <a:cubicBezTo>
                  <a:pt x="9460057" y="461184"/>
                  <a:pt x="9453495" y="461729"/>
                  <a:pt x="9448038" y="459733"/>
                </a:cubicBezTo>
                <a:lnTo>
                  <a:pt x="9396821" y="455795"/>
                </a:lnTo>
                <a:lnTo>
                  <a:pt x="9392197" y="459796"/>
                </a:lnTo>
                <a:lnTo>
                  <a:pt x="9347994" y="464462"/>
                </a:lnTo>
                <a:cubicBezTo>
                  <a:pt x="9347959" y="465155"/>
                  <a:pt x="9347925" y="465846"/>
                  <a:pt x="9347889" y="466539"/>
                </a:cubicBezTo>
                <a:cubicBezTo>
                  <a:pt x="9346648" y="471307"/>
                  <a:pt x="9343831" y="475025"/>
                  <a:pt x="9337639" y="476654"/>
                </a:cubicBezTo>
                <a:cubicBezTo>
                  <a:pt x="9354547" y="503661"/>
                  <a:pt x="9307720" y="510631"/>
                  <a:pt x="9287964" y="513052"/>
                </a:cubicBezTo>
                <a:cubicBezTo>
                  <a:pt x="9269905" y="526173"/>
                  <a:pt x="9245386" y="544358"/>
                  <a:pt x="9229283" y="555377"/>
                </a:cubicBezTo>
                <a:lnTo>
                  <a:pt x="9220274" y="557502"/>
                </a:lnTo>
                <a:cubicBezTo>
                  <a:pt x="9220250" y="557668"/>
                  <a:pt x="9220226" y="557835"/>
                  <a:pt x="9220202" y="558001"/>
                </a:cubicBezTo>
                <a:cubicBezTo>
                  <a:pt x="9218468" y="559434"/>
                  <a:pt x="9215591" y="560497"/>
                  <a:pt x="9210908" y="561147"/>
                </a:cubicBezTo>
                <a:lnTo>
                  <a:pt x="9186374" y="565502"/>
                </a:lnTo>
                <a:lnTo>
                  <a:pt x="9181058" y="569943"/>
                </a:lnTo>
                <a:lnTo>
                  <a:pt x="9167549" y="584727"/>
                </a:lnTo>
                <a:lnTo>
                  <a:pt x="9149110" y="598906"/>
                </a:lnTo>
                <a:cubicBezTo>
                  <a:pt x="9133575" y="594395"/>
                  <a:pt x="9087390" y="636567"/>
                  <a:pt x="9078556" y="644039"/>
                </a:cubicBezTo>
                <a:lnTo>
                  <a:pt x="8996399" y="690055"/>
                </a:lnTo>
                <a:cubicBezTo>
                  <a:pt x="8913147" y="777045"/>
                  <a:pt x="8867993" y="772591"/>
                  <a:pt x="8803791" y="813860"/>
                </a:cubicBezTo>
                <a:cubicBezTo>
                  <a:pt x="8745270" y="819906"/>
                  <a:pt x="8690049" y="823612"/>
                  <a:pt x="8636202" y="848463"/>
                </a:cubicBezTo>
                <a:cubicBezTo>
                  <a:pt x="8594799" y="860014"/>
                  <a:pt x="8568613" y="864779"/>
                  <a:pt x="8555372" y="883171"/>
                </a:cubicBezTo>
                <a:lnTo>
                  <a:pt x="8507229" y="901665"/>
                </a:lnTo>
                <a:lnTo>
                  <a:pt x="8428473" y="927985"/>
                </a:lnTo>
                <a:cubicBezTo>
                  <a:pt x="8428287" y="929817"/>
                  <a:pt x="8428100" y="931648"/>
                  <a:pt x="8427914" y="933480"/>
                </a:cubicBezTo>
                <a:lnTo>
                  <a:pt x="8420327" y="941984"/>
                </a:lnTo>
                <a:lnTo>
                  <a:pt x="8394729" y="948347"/>
                </a:lnTo>
                <a:lnTo>
                  <a:pt x="8380548" y="987916"/>
                </a:lnTo>
                <a:lnTo>
                  <a:pt x="8375330" y="965444"/>
                </a:lnTo>
                <a:cubicBezTo>
                  <a:pt x="8372375" y="964202"/>
                  <a:pt x="8344433" y="977378"/>
                  <a:pt x="8340796" y="980522"/>
                </a:cubicBezTo>
                <a:cubicBezTo>
                  <a:pt x="8328292" y="982128"/>
                  <a:pt x="8319237" y="991089"/>
                  <a:pt x="8304438" y="996739"/>
                </a:cubicBezTo>
                <a:cubicBezTo>
                  <a:pt x="8297193" y="1005683"/>
                  <a:pt x="8289328" y="1014568"/>
                  <a:pt x="8280929" y="1023089"/>
                </a:cubicBezTo>
                <a:lnTo>
                  <a:pt x="8275760" y="1027772"/>
                </a:lnTo>
                <a:lnTo>
                  <a:pt x="8275478" y="1027605"/>
                </a:lnTo>
                <a:cubicBezTo>
                  <a:pt x="8273970" y="1028076"/>
                  <a:pt x="8251461" y="1029408"/>
                  <a:pt x="8249003" y="1032033"/>
                </a:cubicBezTo>
                <a:lnTo>
                  <a:pt x="8203836" y="1037347"/>
                </a:lnTo>
                <a:cubicBezTo>
                  <a:pt x="8172789" y="1049890"/>
                  <a:pt x="8148166" y="1034625"/>
                  <a:pt x="8122936" y="1063113"/>
                </a:cubicBezTo>
                <a:cubicBezTo>
                  <a:pt x="8093850" y="1074757"/>
                  <a:pt x="8066781" y="1075350"/>
                  <a:pt x="8043658" y="1092746"/>
                </a:cubicBezTo>
                <a:cubicBezTo>
                  <a:pt x="8032157" y="1089174"/>
                  <a:pt x="8022145" y="1089998"/>
                  <a:pt x="8015351" y="1105478"/>
                </a:cubicBezTo>
                <a:cubicBezTo>
                  <a:pt x="7987544" y="1113006"/>
                  <a:pt x="7977708" y="1099152"/>
                  <a:pt x="7963145" y="1119346"/>
                </a:cubicBezTo>
                <a:cubicBezTo>
                  <a:pt x="7942622" y="1098880"/>
                  <a:pt x="7943760" y="1109516"/>
                  <a:pt x="7938145" y="1120225"/>
                </a:cubicBezTo>
                <a:lnTo>
                  <a:pt x="7937238" y="1121204"/>
                </a:lnTo>
                <a:lnTo>
                  <a:pt x="7934398" y="1118240"/>
                </a:lnTo>
                <a:lnTo>
                  <a:pt x="7918248" y="1124371"/>
                </a:lnTo>
                <a:lnTo>
                  <a:pt x="7914119" y="1127653"/>
                </a:lnTo>
                <a:cubicBezTo>
                  <a:pt x="7911201" y="1129547"/>
                  <a:pt x="7909169" y="1130331"/>
                  <a:pt x="7907658" y="1130350"/>
                </a:cubicBezTo>
                <a:lnTo>
                  <a:pt x="7907434" y="1130103"/>
                </a:lnTo>
                <a:lnTo>
                  <a:pt x="7901508" y="1133245"/>
                </a:lnTo>
                <a:cubicBezTo>
                  <a:pt x="7891644" y="1139271"/>
                  <a:pt x="7882185" y="1145815"/>
                  <a:pt x="7873287" y="1152609"/>
                </a:cubicBezTo>
                <a:cubicBezTo>
                  <a:pt x="7864672" y="1141906"/>
                  <a:pt x="7845199" y="1159242"/>
                  <a:pt x="7834833" y="1153868"/>
                </a:cubicBezTo>
                <a:lnTo>
                  <a:pt x="7828661" y="1139994"/>
                </a:lnTo>
                <a:lnTo>
                  <a:pt x="7823966" y="1143178"/>
                </a:lnTo>
                <a:lnTo>
                  <a:pt x="7815078" y="1151776"/>
                </a:lnTo>
                <a:cubicBezTo>
                  <a:pt x="7813692" y="1152943"/>
                  <a:pt x="7812687" y="1153116"/>
                  <a:pt x="7812026" y="1151522"/>
                </a:cubicBezTo>
                <a:cubicBezTo>
                  <a:pt x="7806555" y="1153054"/>
                  <a:pt x="7788673" y="1159989"/>
                  <a:pt x="7782249" y="1160970"/>
                </a:cubicBezTo>
                <a:lnTo>
                  <a:pt x="7773476" y="1157414"/>
                </a:lnTo>
                <a:lnTo>
                  <a:pt x="7769600" y="1157365"/>
                </a:lnTo>
                <a:lnTo>
                  <a:pt x="7752631" y="1172815"/>
                </a:lnTo>
                <a:lnTo>
                  <a:pt x="7739392" y="1192062"/>
                </a:lnTo>
                <a:lnTo>
                  <a:pt x="7677677" y="1216394"/>
                </a:lnTo>
                <a:lnTo>
                  <a:pt x="7586920" y="1261888"/>
                </a:lnTo>
                <a:cubicBezTo>
                  <a:pt x="7556723" y="1298911"/>
                  <a:pt x="7489187" y="1284518"/>
                  <a:pt x="7486100" y="1292563"/>
                </a:cubicBezTo>
                <a:cubicBezTo>
                  <a:pt x="7454875" y="1308356"/>
                  <a:pt x="7453335" y="1326361"/>
                  <a:pt x="7411323" y="1340732"/>
                </a:cubicBezTo>
                <a:cubicBezTo>
                  <a:pt x="7372519" y="1390006"/>
                  <a:pt x="7288617" y="1403664"/>
                  <a:pt x="7240698" y="1438832"/>
                </a:cubicBezTo>
                <a:cubicBezTo>
                  <a:pt x="7206467" y="1417136"/>
                  <a:pt x="7227555" y="1441678"/>
                  <a:pt x="7197675" y="1447530"/>
                </a:cubicBezTo>
                <a:cubicBezTo>
                  <a:pt x="7211601" y="1474927"/>
                  <a:pt x="7159483" y="1444981"/>
                  <a:pt x="7164788" y="1480293"/>
                </a:cubicBezTo>
                <a:cubicBezTo>
                  <a:pt x="7159184" y="1480240"/>
                  <a:pt x="7153584" y="1479075"/>
                  <a:pt x="7147929" y="1477641"/>
                </a:cubicBezTo>
                <a:lnTo>
                  <a:pt x="7144965" y="1476908"/>
                </a:lnTo>
                <a:lnTo>
                  <a:pt x="7134299" y="1479969"/>
                </a:lnTo>
                <a:lnTo>
                  <a:pt x="7129809" y="1473339"/>
                </a:lnTo>
                <a:lnTo>
                  <a:pt x="7112688" y="1472575"/>
                </a:lnTo>
                <a:cubicBezTo>
                  <a:pt x="7106506" y="1473449"/>
                  <a:pt x="7100123" y="1475741"/>
                  <a:pt x="7093470" y="1480300"/>
                </a:cubicBezTo>
                <a:cubicBezTo>
                  <a:pt x="7079039" y="1501274"/>
                  <a:pt x="7048991" y="1495718"/>
                  <a:pt x="7025034" y="1506934"/>
                </a:cubicBezTo>
                <a:lnTo>
                  <a:pt x="7014783" y="1515868"/>
                </a:lnTo>
                <a:lnTo>
                  <a:pt x="6979706" y="1523511"/>
                </a:lnTo>
                <a:lnTo>
                  <a:pt x="6977890" y="1525793"/>
                </a:lnTo>
                <a:cubicBezTo>
                  <a:pt x="6971996" y="1527914"/>
                  <a:pt x="6959488" y="1529941"/>
                  <a:pt x="6944339" y="1536237"/>
                </a:cubicBezTo>
                <a:lnTo>
                  <a:pt x="6886996" y="1563569"/>
                </a:lnTo>
                <a:lnTo>
                  <a:pt x="6874510" y="1558469"/>
                </a:lnTo>
                <a:lnTo>
                  <a:pt x="6871943" y="1554651"/>
                </a:lnTo>
                <a:lnTo>
                  <a:pt x="6856174" y="1562024"/>
                </a:lnTo>
                <a:lnTo>
                  <a:pt x="6842321" y="1560554"/>
                </a:lnTo>
                <a:lnTo>
                  <a:pt x="6832713" y="1569357"/>
                </a:lnTo>
                <a:lnTo>
                  <a:pt x="6816351" y="1571495"/>
                </a:lnTo>
                <a:cubicBezTo>
                  <a:pt x="6810216" y="1571510"/>
                  <a:pt x="6803310" y="1571324"/>
                  <a:pt x="6795800" y="1572010"/>
                </a:cubicBezTo>
                <a:lnTo>
                  <a:pt x="6777546" y="1568661"/>
                </a:lnTo>
                <a:lnTo>
                  <a:pt x="6751528" y="1574143"/>
                </a:lnTo>
                <a:cubicBezTo>
                  <a:pt x="6731455" y="1578562"/>
                  <a:pt x="6712054" y="1582098"/>
                  <a:pt x="6691966" y="1582255"/>
                </a:cubicBezTo>
                <a:cubicBezTo>
                  <a:pt x="6677921" y="1590738"/>
                  <a:pt x="6663787" y="1595441"/>
                  <a:pt x="6646941" y="1588471"/>
                </a:cubicBezTo>
                <a:cubicBezTo>
                  <a:pt x="6605135" y="1597971"/>
                  <a:pt x="6598373" y="1612583"/>
                  <a:pt x="6568576" y="1606488"/>
                </a:cubicBezTo>
                <a:cubicBezTo>
                  <a:pt x="6562510" y="1614734"/>
                  <a:pt x="6558067" y="1619360"/>
                  <a:pt x="6554358" y="1621701"/>
                </a:cubicBezTo>
                <a:cubicBezTo>
                  <a:pt x="6543227" y="1628727"/>
                  <a:pt x="6538724" y="1615196"/>
                  <a:pt x="6516968" y="1617195"/>
                </a:cubicBezTo>
                <a:cubicBezTo>
                  <a:pt x="6493173" y="1617368"/>
                  <a:pt x="6528193" y="1598652"/>
                  <a:pt x="6506479" y="1602227"/>
                </a:cubicBezTo>
                <a:cubicBezTo>
                  <a:pt x="6486674" y="1613929"/>
                  <a:pt x="6478484" y="1593997"/>
                  <a:pt x="6458436" y="1607332"/>
                </a:cubicBezTo>
                <a:cubicBezTo>
                  <a:pt x="6471168" y="1620800"/>
                  <a:pt x="6410323" y="1615478"/>
                  <a:pt x="6414786" y="1628815"/>
                </a:cubicBezTo>
                <a:cubicBezTo>
                  <a:pt x="6385942" y="1615041"/>
                  <a:pt x="6386569" y="1640238"/>
                  <a:pt x="6357085" y="1640846"/>
                </a:cubicBezTo>
                <a:cubicBezTo>
                  <a:pt x="6341163" y="1636809"/>
                  <a:pt x="6331497" y="1637754"/>
                  <a:pt x="6322636" y="1648213"/>
                </a:cubicBezTo>
                <a:cubicBezTo>
                  <a:pt x="6248448" y="1627802"/>
                  <a:pt x="6286748" y="1654976"/>
                  <a:pt x="6226172" y="1654676"/>
                </a:cubicBezTo>
                <a:lnTo>
                  <a:pt x="6221217" y="1654506"/>
                </a:lnTo>
                <a:lnTo>
                  <a:pt x="6204956" y="1664280"/>
                </a:lnTo>
                <a:cubicBezTo>
                  <a:pt x="6204728" y="1665114"/>
                  <a:pt x="6204498" y="1665947"/>
                  <a:pt x="6204270" y="1666782"/>
                </a:cubicBezTo>
                <a:lnTo>
                  <a:pt x="6143810" y="1661963"/>
                </a:lnTo>
                <a:lnTo>
                  <a:pt x="6136560" y="1665728"/>
                </a:lnTo>
                <a:lnTo>
                  <a:pt x="6096155" y="1656951"/>
                </a:lnTo>
                <a:lnTo>
                  <a:pt x="6075812" y="1655422"/>
                </a:lnTo>
                <a:lnTo>
                  <a:pt x="6039495" y="1649680"/>
                </a:lnTo>
                <a:lnTo>
                  <a:pt x="6036523" y="1652121"/>
                </a:lnTo>
                <a:lnTo>
                  <a:pt x="6029328" y="1649904"/>
                </a:lnTo>
                <a:lnTo>
                  <a:pt x="6024075" y="1652779"/>
                </a:lnTo>
                <a:lnTo>
                  <a:pt x="6018085" y="1652030"/>
                </a:lnTo>
                <a:cubicBezTo>
                  <a:pt x="6006658" y="1653831"/>
                  <a:pt x="5968194" y="1662035"/>
                  <a:pt x="5955513" y="1663584"/>
                </a:cubicBezTo>
                <a:lnTo>
                  <a:pt x="5941996" y="1661326"/>
                </a:lnTo>
                <a:lnTo>
                  <a:pt x="5931789" y="1669915"/>
                </a:lnTo>
                <a:lnTo>
                  <a:pt x="5888686" y="1672175"/>
                </a:lnTo>
                <a:lnTo>
                  <a:pt x="5873794" y="1665454"/>
                </a:lnTo>
                <a:lnTo>
                  <a:pt x="5860022" y="1660635"/>
                </a:lnTo>
                <a:lnTo>
                  <a:pt x="5858237" y="1660649"/>
                </a:lnTo>
                <a:lnTo>
                  <a:pt x="5840319" y="1660798"/>
                </a:lnTo>
                <a:lnTo>
                  <a:pt x="5806984" y="1661075"/>
                </a:lnTo>
                <a:cubicBezTo>
                  <a:pt x="5785708" y="1661533"/>
                  <a:pt x="5764126" y="1662974"/>
                  <a:pt x="5742351" y="1667489"/>
                </a:cubicBezTo>
                <a:cubicBezTo>
                  <a:pt x="5659069" y="1645168"/>
                  <a:pt x="5615134" y="1706361"/>
                  <a:pt x="5521171" y="1671626"/>
                </a:cubicBezTo>
                <a:cubicBezTo>
                  <a:pt x="5491803" y="1671296"/>
                  <a:pt x="5498089" y="1662666"/>
                  <a:pt x="5457384" y="1683952"/>
                </a:cubicBezTo>
                <a:cubicBezTo>
                  <a:pt x="5356959" y="1699287"/>
                  <a:pt x="5078905" y="1774579"/>
                  <a:pt x="4950070" y="1748401"/>
                </a:cubicBezTo>
                <a:cubicBezTo>
                  <a:pt x="4918276" y="1752255"/>
                  <a:pt x="4891043" y="1756936"/>
                  <a:pt x="4872172" y="1757222"/>
                </a:cubicBezTo>
                <a:lnTo>
                  <a:pt x="4809524" y="1761033"/>
                </a:lnTo>
                <a:cubicBezTo>
                  <a:pt x="4791324" y="1772975"/>
                  <a:pt x="4777258" y="1754591"/>
                  <a:pt x="4759058" y="1766533"/>
                </a:cubicBezTo>
                <a:cubicBezTo>
                  <a:pt x="4747481" y="1770744"/>
                  <a:pt x="4734604" y="1772921"/>
                  <a:pt x="4719749" y="1771811"/>
                </a:cubicBezTo>
                <a:cubicBezTo>
                  <a:pt x="4671168" y="1780243"/>
                  <a:pt x="4634134" y="1775931"/>
                  <a:pt x="4568686" y="1786141"/>
                </a:cubicBezTo>
                <a:cubicBezTo>
                  <a:pt x="4544667" y="1777910"/>
                  <a:pt x="4432547" y="1778168"/>
                  <a:pt x="4418751" y="1796932"/>
                </a:cubicBezTo>
                <a:cubicBezTo>
                  <a:pt x="4403360" y="1801488"/>
                  <a:pt x="4385278" y="1795746"/>
                  <a:pt x="4378377" y="1815528"/>
                </a:cubicBezTo>
                <a:cubicBezTo>
                  <a:pt x="4366870" y="1839461"/>
                  <a:pt x="4337372" y="1814003"/>
                  <a:pt x="4320575" y="1832722"/>
                </a:cubicBezTo>
                <a:cubicBezTo>
                  <a:pt x="4277898" y="1857053"/>
                  <a:pt x="4243945" y="1846759"/>
                  <a:pt x="4211935" y="1860177"/>
                </a:cubicBezTo>
                <a:cubicBezTo>
                  <a:pt x="4181519" y="1859584"/>
                  <a:pt x="4171342" y="1859762"/>
                  <a:pt x="4101228" y="1868717"/>
                </a:cubicBezTo>
                <a:cubicBezTo>
                  <a:pt x="4080159" y="1876188"/>
                  <a:pt x="4039427" y="1877381"/>
                  <a:pt x="3973223" y="1881015"/>
                </a:cubicBezTo>
                <a:cubicBezTo>
                  <a:pt x="3971330" y="1884974"/>
                  <a:pt x="3952843" y="1879225"/>
                  <a:pt x="3900992" y="1880603"/>
                </a:cubicBezTo>
                <a:cubicBezTo>
                  <a:pt x="3849141" y="1881981"/>
                  <a:pt x="3740060" y="1895686"/>
                  <a:pt x="3662119" y="1889285"/>
                </a:cubicBezTo>
                <a:cubicBezTo>
                  <a:pt x="3565155" y="1881322"/>
                  <a:pt x="3613412" y="1915150"/>
                  <a:pt x="3496919" y="1873180"/>
                </a:cubicBezTo>
                <a:cubicBezTo>
                  <a:pt x="3488062" y="1895719"/>
                  <a:pt x="3474293" y="1876288"/>
                  <a:pt x="3449433" y="1889681"/>
                </a:cubicBezTo>
                <a:cubicBezTo>
                  <a:pt x="3406553" y="1891629"/>
                  <a:pt x="3413217" y="1897797"/>
                  <a:pt x="3369766" y="1916653"/>
                </a:cubicBezTo>
                <a:cubicBezTo>
                  <a:pt x="3338805" y="1929531"/>
                  <a:pt x="3289487" y="1928617"/>
                  <a:pt x="3269672" y="1938036"/>
                </a:cubicBezTo>
                <a:lnTo>
                  <a:pt x="3224897" y="1943733"/>
                </a:lnTo>
                <a:cubicBezTo>
                  <a:pt x="3188693" y="1949271"/>
                  <a:pt x="3178540" y="1909145"/>
                  <a:pt x="3161463" y="1946591"/>
                </a:cubicBezTo>
                <a:lnTo>
                  <a:pt x="3112044" y="1935614"/>
                </a:lnTo>
                <a:lnTo>
                  <a:pt x="3069716" y="1930463"/>
                </a:lnTo>
                <a:cubicBezTo>
                  <a:pt x="3049937" y="1924285"/>
                  <a:pt x="3047816" y="1925644"/>
                  <a:pt x="3005773" y="1915878"/>
                </a:cubicBezTo>
                <a:cubicBezTo>
                  <a:pt x="2978838" y="1921092"/>
                  <a:pt x="2967972" y="1927319"/>
                  <a:pt x="2897201" y="1926772"/>
                </a:cubicBezTo>
                <a:lnTo>
                  <a:pt x="2783891" y="1931749"/>
                </a:lnTo>
                <a:cubicBezTo>
                  <a:pt x="2753098" y="1932794"/>
                  <a:pt x="2731621" y="1915151"/>
                  <a:pt x="2712447" y="1933044"/>
                </a:cubicBezTo>
                <a:cubicBezTo>
                  <a:pt x="2621923" y="1990472"/>
                  <a:pt x="2637976" y="1949546"/>
                  <a:pt x="2560151" y="1963609"/>
                </a:cubicBezTo>
                <a:cubicBezTo>
                  <a:pt x="2472084" y="1973456"/>
                  <a:pt x="2423631" y="1962133"/>
                  <a:pt x="2367221" y="1971884"/>
                </a:cubicBezTo>
                <a:cubicBezTo>
                  <a:pt x="2355331" y="1950582"/>
                  <a:pt x="2295649" y="1950006"/>
                  <a:pt x="2272130" y="1961162"/>
                </a:cubicBezTo>
                <a:cubicBezTo>
                  <a:pt x="2229336" y="1964326"/>
                  <a:pt x="2232627" y="1943953"/>
                  <a:pt x="2189404" y="1978172"/>
                </a:cubicBezTo>
                <a:cubicBezTo>
                  <a:pt x="2153824" y="1968017"/>
                  <a:pt x="2114605" y="1969166"/>
                  <a:pt x="2077704" y="1965002"/>
                </a:cubicBezTo>
                <a:cubicBezTo>
                  <a:pt x="2053064" y="1962036"/>
                  <a:pt x="2051584" y="1971011"/>
                  <a:pt x="2033299" y="1969042"/>
                </a:cubicBezTo>
                <a:cubicBezTo>
                  <a:pt x="2015014" y="1967073"/>
                  <a:pt x="1998956" y="1958903"/>
                  <a:pt x="1967996" y="1953187"/>
                </a:cubicBezTo>
                <a:cubicBezTo>
                  <a:pt x="1924117" y="1970917"/>
                  <a:pt x="1915668" y="1940297"/>
                  <a:pt x="1855805" y="1926082"/>
                </a:cubicBezTo>
                <a:cubicBezTo>
                  <a:pt x="1830663" y="1943732"/>
                  <a:pt x="1810564" y="1935694"/>
                  <a:pt x="1790957" y="1919460"/>
                </a:cubicBezTo>
                <a:cubicBezTo>
                  <a:pt x="1732588" y="1924884"/>
                  <a:pt x="1679506" y="1900619"/>
                  <a:pt x="1613978" y="1891581"/>
                </a:cubicBezTo>
                <a:cubicBezTo>
                  <a:pt x="1542961" y="1912227"/>
                  <a:pt x="1506863" y="1865666"/>
                  <a:pt x="1436831" y="1856201"/>
                </a:cubicBezTo>
                <a:cubicBezTo>
                  <a:pt x="1409149" y="1862955"/>
                  <a:pt x="1416370" y="1829853"/>
                  <a:pt x="1357365" y="1832140"/>
                </a:cubicBezTo>
                <a:cubicBezTo>
                  <a:pt x="1285880" y="1811785"/>
                  <a:pt x="1273193" y="1786872"/>
                  <a:pt x="1232341" y="1785942"/>
                </a:cubicBezTo>
                <a:cubicBezTo>
                  <a:pt x="1223903" y="1792798"/>
                  <a:pt x="1160576" y="1793911"/>
                  <a:pt x="1162595" y="1784330"/>
                </a:cubicBezTo>
                <a:cubicBezTo>
                  <a:pt x="1153167" y="1787110"/>
                  <a:pt x="1122206" y="1805077"/>
                  <a:pt x="1120257" y="1789615"/>
                </a:cubicBezTo>
                <a:cubicBezTo>
                  <a:pt x="1073149" y="1786750"/>
                  <a:pt x="1034361" y="1768718"/>
                  <a:pt x="991903" y="1786741"/>
                </a:cubicBezTo>
                <a:cubicBezTo>
                  <a:pt x="966383" y="1781126"/>
                  <a:pt x="949501" y="1800915"/>
                  <a:pt x="883960" y="1809389"/>
                </a:cubicBezTo>
                <a:cubicBezTo>
                  <a:pt x="836064" y="1808194"/>
                  <a:pt x="826980" y="1826610"/>
                  <a:pt x="766531" y="1805053"/>
                </a:cubicBezTo>
                <a:cubicBezTo>
                  <a:pt x="732778" y="1801141"/>
                  <a:pt x="694055" y="1787044"/>
                  <a:pt x="669779" y="1800537"/>
                </a:cubicBezTo>
                <a:cubicBezTo>
                  <a:pt x="645252" y="1794709"/>
                  <a:pt x="563495" y="1813232"/>
                  <a:pt x="523898" y="1811085"/>
                </a:cubicBezTo>
                <a:cubicBezTo>
                  <a:pt x="457555" y="1798530"/>
                  <a:pt x="395227" y="1824052"/>
                  <a:pt x="360251" y="1830735"/>
                </a:cubicBezTo>
                <a:cubicBezTo>
                  <a:pt x="313564" y="1825583"/>
                  <a:pt x="298281" y="1811622"/>
                  <a:pt x="255207" y="1818275"/>
                </a:cubicBezTo>
                <a:cubicBezTo>
                  <a:pt x="206572" y="1839769"/>
                  <a:pt x="160277" y="1836800"/>
                  <a:pt x="101803" y="1870647"/>
                </a:cubicBezTo>
                <a:cubicBezTo>
                  <a:pt x="85849" y="1910002"/>
                  <a:pt x="27997" y="1845258"/>
                  <a:pt x="25397" y="1888443"/>
                </a:cubicBezTo>
                <a:cubicBezTo>
                  <a:pt x="19096" y="1881154"/>
                  <a:pt x="11260" y="1878398"/>
                  <a:pt x="2370" y="1878311"/>
                </a:cubicBezTo>
                <a:lnTo>
                  <a:pt x="0" y="1878785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A2A0BF-3D46-8C93-D53A-C00894C053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2775" y="457197"/>
            <a:ext cx="7044316" cy="998131"/>
          </a:xfrm>
        </p:spPr>
        <p:txBody>
          <a:bodyPr>
            <a:normAutofit/>
          </a:bodyPr>
          <a:lstStyle/>
          <a:p>
            <a:r>
              <a:rPr lang="en-US" dirty="0"/>
              <a:t>CUDA Implementation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5E7E24-FBF2-CD17-592E-C80746957B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2775" y="1521115"/>
            <a:ext cx="3719225" cy="2938330"/>
          </a:xfrm>
        </p:spPr>
        <p:txBody>
          <a:bodyPr>
            <a:normAutofit/>
          </a:bodyPr>
          <a:lstStyle/>
          <a:p>
            <a:r>
              <a:rPr lang="en-US" sz="1500" dirty="0"/>
              <a:t>Horizontal, vertical flipping, rotation and scaling up/down of images</a:t>
            </a:r>
          </a:p>
          <a:p>
            <a:r>
              <a:rPr lang="en-US" sz="1500" dirty="0"/>
              <a:t>Kernel call with 2D grid of blocks .</a:t>
            </a:r>
          </a:p>
          <a:p>
            <a:pPr lvl="1"/>
            <a:r>
              <a:rPr lang="en-US" sz="1500" dirty="0"/>
              <a:t>32x32 threads in each block. Each block handles height/32*width/32 pixels</a:t>
            </a:r>
          </a:p>
          <a:p>
            <a:pPr marL="114300" indent="0">
              <a:buNone/>
            </a:pPr>
            <a:endParaRPr lang="en-US" sz="1500" dirty="0"/>
          </a:p>
          <a:p>
            <a:pPr lvl="1"/>
            <a:endParaRPr lang="en-US" sz="1500" dirty="0"/>
          </a:p>
          <a:p>
            <a:endParaRPr lang="en-US" sz="1500" dirty="0"/>
          </a:p>
          <a:p>
            <a:pPr marL="114300" indent="0">
              <a:buNone/>
            </a:pPr>
            <a:endParaRPr lang="en-US" sz="1500" dirty="0"/>
          </a:p>
          <a:p>
            <a:endParaRPr lang="en-US" sz="15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2B15365-08FF-BE55-70D3-EECBC1FEA8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624" y="3060538"/>
            <a:ext cx="7630751" cy="1068305"/>
          </a:xfrm>
          <a:prstGeom prst="rect">
            <a:avLst/>
          </a:prstGeom>
        </p:spPr>
      </p:pic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0D773F-7A7D-4DBB-9DEA-86BB8B8F4BC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036218" y="4657060"/>
            <a:ext cx="5107781" cy="486440"/>
          </a:xfrm>
          <a:custGeom>
            <a:avLst/>
            <a:gdLst>
              <a:gd name="connsiteX0" fmla="*/ 0 w 10753706"/>
              <a:gd name="connsiteY0" fmla="*/ 0 h 1027260"/>
              <a:gd name="connsiteX1" fmla="*/ 10753706 w 10753706"/>
              <a:gd name="connsiteY1" fmla="*/ 0 h 1027260"/>
              <a:gd name="connsiteX2" fmla="*/ 10748809 w 10753706"/>
              <a:gd name="connsiteY2" fmla="*/ 2522 h 1027260"/>
              <a:gd name="connsiteX3" fmla="*/ 10725330 w 10753706"/>
              <a:gd name="connsiteY3" fmla="*/ 11977 h 1027260"/>
              <a:gd name="connsiteX4" fmla="*/ 10615423 w 10753706"/>
              <a:gd name="connsiteY4" fmla="*/ 52967 h 1027260"/>
              <a:gd name="connsiteX5" fmla="*/ 10533936 w 10753706"/>
              <a:gd name="connsiteY5" fmla="*/ 53095 h 1027260"/>
              <a:gd name="connsiteX6" fmla="*/ 10466876 w 10753706"/>
              <a:gd name="connsiteY6" fmla="*/ 45180 h 1027260"/>
              <a:gd name="connsiteX7" fmla="*/ 10355090 w 10753706"/>
              <a:gd name="connsiteY7" fmla="*/ 89741 h 1027260"/>
              <a:gd name="connsiteX8" fmla="*/ 10087145 w 10753706"/>
              <a:gd name="connsiteY8" fmla="*/ 66115 h 1027260"/>
              <a:gd name="connsiteX9" fmla="*/ 10015902 w 10753706"/>
              <a:gd name="connsiteY9" fmla="*/ 76178 h 1027260"/>
              <a:gd name="connsiteX10" fmla="*/ 9806005 w 10753706"/>
              <a:gd name="connsiteY10" fmla="*/ 102435 h 1027260"/>
              <a:gd name="connsiteX11" fmla="*/ 9602583 w 10753706"/>
              <a:gd name="connsiteY11" fmla="*/ 179170 h 1027260"/>
              <a:gd name="connsiteX12" fmla="*/ 9469719 w 10753706"/>
              <a:gd name="connsiteY12" fmla="*/ 174721 h 1027260"/>
              <a:gd name="connsiteX13" fmla="*/ 9408692 w 10753706"/>
              <a:gd name="connsiteY13" fmla="*/ 189513 h 1027260"/>
              <a:gd name="connsiteX14" fmla="*/ 9364151 w 10753706"/>
              <a:gd name="connsiteY14" fmla="*/ 194072 h 1027260"/>
              <a:gd name="connsiteX15" fmla="*/ 9337751 w 10753706"/>
              <a:gd name="connsiteY15" fmla="*/ 197579 h 1027260"/>
              <a:gd name="connsiteX16" fmla="*/ 9297166 w 10753706"/>
              <a:gd name="connsiteY16" fmla="*/ 216558 h 1027260"/>
              <a:gd name="connsiteX17" fmla="*/ 9123859 w 10753706"/>
              <a:gd name="connsiteY17" fmla="*/ 237356 h 1027260"/>
              <a:gd name="connsiteX18" fmla="*/ 8950741 w 10753706"/>
              <a:gd name="connsiteY18" fmla="*/ 238020 h 1027260"/>
              <a:gd name="connsiteX19" fmla="*/ 8718236 w 10753706"/>
              <a:gd name="connsiteY19" fmla="*/ 303148 h 1027260"/>
              <a:gd name="connsiteX20" fmla="*/ 8694011 w 10753706"/>
              <a:gd name="connsiteY20" fmla="*/ 308812 h 1027260"/>
              <a:gd name="connsiteX21" fmla="*/ 8611976 w 10753706"/>
              <a:gd name="connsiteY21" fmla="*/ 324819 h 1027260"/>
              <a:gd name="connsiteX22" fmla="*/ 8562074 w 10753706"/>
              <a:gd name="connsiteY22" fmla="*/ 337971 h 1027260"/>
              <a:gd name="connsiteX23" fmla="*/ 8501724 w 10753706"/>
              <a:gd name="connsiteY23" fmla="*/ 360865 h 1027260"/>
              <a:gd name="connsiteX24" fmla="*/ 8504489 w 10753706"/>
              <a:gd name="connsiteY24" fmla="*/ 364790 h 1027260"/>
              <a:gd name="connsiteX25" fmla="*/ 8492774 w 10753706"/>
              <a:gd name="connsiteY25" fmla="*/ 366181 h 1027260"/>
              <a:gd name="connsiteX26" fmla="*/ 8466405 w 10753706"/>
              <a:gd name="connsiteY26" fmla="*/ 368724 h 1027260"/>
              <a:gd name="connsiteX27" fmla="*/ 8427069 w 10753706"/>
              <a:gd name="connsiteY27" fmla="*/ 387211 h 1027260"/>
              <a:gd name="connsiteX28" fmla="*/ 8387766 w 10753706"/>
              <a:gd name="connsiteY28" fmla="*/ 377161 h 1027260"/>
              <a:gd name="connsiteX29" fmla="*/ 8315874 w 10753706"/>
              <a:gd name="connsiteY29" fmla="*/ 395527 h 1027260"/>
              <a:gd name="connsiteX30" fmla="*/ 8274474 w 10753706"/>
              <a:gd name="connsiteY30" fmla="*/ 405112 h 1027260"/>
              <a:gd name="connsiteX31" fmla="*/ 8234664 w 10753706"/>
              <a:gd name="connsiteY31" fmla="*/ 410219 h 1027260"/>
              <a:gd name="connsiteX32" fmla="*/ 8211268 w 10753706"/>
              <a:gd name="connsiteY32" fmla="*/ 416791 h 1027260"/>
              <a:gd name="connsiteX33" fmla="*/ 8188615 w 10753706"/>
              <a:gd name="connsiteY33" fmla="*/ 421755 h 1027260"/>
              <a:gd name="connsiteX34" fmla="*/ 8179981 w 10753706"/>
              <a:gd name="connsiteY34" fmla="*/ 420402 h 1027260"/>
              <a:gd name="connsiteX35" fmla="*/ 8179307 w 10753706"/>
              <a:gd name="connsiteY35" fmla="*/ 422516 h 1027260"/>
              <a:gd name="connsiteX36" fmla="*/ 8147929 w 10753706"/>
              <a:gd name="connsiteY36" fmla="*/ 450302 h 1027260"/>
              <a:gd name="connsiteX37" fmla="*/ 8089136 w 10753706"/>
              <a:gd name="connsiteY37" fmla="*/ 465283 h 1027260"/>
              <a:gd name="connsiteX38" fmla="*/ 8049973 w 10753706"/>
              <a:gd name="connsiteY38" fmla="*/ 454121 h 1027260"/>
              <a:gd name="connsiteX39" fmla="*/ 7965913 w 10753706"/>
              <a:gd name="connsiteY39" fmla="*/ 464415 h 1027260"/>
              <a:gd name="connsiteX40" fmla="*/ 7945093 w 10753706"/>
              <a:gd name="connsiteY40" fmla="*/ 464798 h 1027260"/>
              <a:gd name="connsiteX41" fmla="*/ 7935335 w 10753706"/>
              <a:gd name="connsiteY41" fmla="*/ 462442 h 1027260"/>
              <a:gd name="connsiteX42" fmla="*/ 7904779 w 10753706"/>
              <a:gd name="connsiteY42" fmla="*/ 471429 h 1027260"/>
              <a:gd name="connsiteX43" fmla="*/ 7855604 w 10753706"/>
              <a:gd name="connsiteY43" fmla="*/ 480199 h 1027260"/>
              <a:gd name="connsiteX44" fmla="*/ 7832630 w 10753706"/>
              <a:gd name="connsiteY44" fmla="*/ 485371 h 1027260"/>
              <a:gd name="connsiteX45" fmla="*/ 7812438 w 10753706"/>
              <a:gd name="connsiteY45" fmla="*/ 485391 h 1027260"/>
              <a:gd name="connsiteX46" fmla="*/ 7701399 w 10753706"/>
              <a:gd name="connsiteY46" fmla="*/ 495197 h 1027260"/>
              <a:gd name="connsiteX47" fmla="*/ 7674778 w 10753706"/>
              <a:gd name="connsiteY47" fmla="*/ 494723 h 1027260"/>
              <a:gd name="connsiteX48" fmla="*/ 7660445 w 10753706"/>
              <a:gd name="connsiteY48" fmla="*/ 490194 h 1027260"/>
              <a:gd name="connsiteX49" fmla="*/ 7651781 w 10753706"/>
              <a:gd name="connsiteY49" fmla="*/ 493084 h 1027260"/>
              <a:gd name="connsiteX50" fmla="*/ 7584807 w 10753706"/>
              <a:gd name="connsiteY50" fmla="*/ 499490 h 1027260"/>
              <a:gd name="connsiteX51" fmla="*/ 7541324 w 10753706"/>
              <a:gd name="connsiteY51" fmla="*/ 504184 h 1027260"/>
              <a:gd name="connsiteX52" fmla="*/ 7541756 w 10753706"/>
              <a:gd name="connsiteY52" fmla="*/ 512184 h 1027260"/>
              <a:gd name="connsiteX53" fmla="*/ 7503906 w 10753706"/>
              <a:gd name="connsiteY53" fmla="*/ 518551 h 1027260"/>
              <a:gd name="connsiteX54" fmla="*/ 7460411 w 10753706"/>
              <a:gd name="connsiteY54" fmla="*/ 517415 h 1027260"/>
              <a:gd name="connsiteX55" fmla="*/ 7460116 w 10753706"/>
              <a:gd name="connsiteY55" fmla="*/ 517548 h 1027260"/>
              <a:gd name="connsiteX56" fmla="*/ 7297810 w 10753706"/>
              <a:gd name="connsiteY56" fmla="*/ 563947 h 1027260"/>
              <a:gd name="connsiteX57" fmla="*/ 6946388 w 10753706"/>
              <a:gd name="connsiteY57" fmla="*/ 665244 h 1027260"/>
              <a:gd name="connsiteX58" fmla="*/ 6741704 w 10753706"/>
              <a:gd name="connsiteY58" fmla="*/ 679365 h 1027260"/>
              <a:gd name="connsiteX59" fmla="*/ 6624680 w 10753706"/>
              <a:gd name="connsiteY59" fmla="*/ 677674 h 1027260"/>
              <a:gd name="connsiteX60" fmla="*/ 6605700 w 10753706"/>
              <a:gd name="connsiteY60" fmla="*/ 683566 h 1027260"/>
              <a:gd name="connsiteX61" fmla="*/ 6576922 w 10753706"/>
              <a:gd name="connsiteY61" fmla="*/ 683030 h 1027260"/>
              <a:gd name="connsiteX62" fmla="*/ 6405123 w 10753706"/>
              <a:gd name="connsiteY62" fmla="*/ 721946 h 1027260"/>
              <a:gd name="connsiteX63" fmla="*/ 6368938 w 10753706"/>
              <a:gd name="connsiteY63" fmla="*/ 717341 h 1027260"/>
              <a:gd name="connsiteX64" fmla="*/ 6295102 w 10753706"/>
              <a:gd name="connsiteY64" fmla="*/ 729508 h 1027260"/>
              <a:gd name="connsiteX65" fmla="*/ 6202084 w 10753706"/>
              <a:gd name="connsiteY65" fmla="*/ 767091 h 1027260"/>
              <a:gd name="connsiteX66" fmla="*/ 6067157 w 10753706"/>
              <a:gd name="connsiteY66" fmla="*/ 790339 h 1027260"/>
              <a:gd name="connsiteX67" fmla="*/ 6061443 w 10753706"/>
              <a:gd name="connsiteY67" fmla="*/ 796151 h 1027260"/>
              <a:gd name="connsiteX68" fmla="*/ 6051406 w 10753706"/>
              <a:gd name="connsiteY68" fmla="*/ 800684 h 1027260"/>
              <a:gd name="connsiteX69" fmla="*/ 6049097 w 10753706"/>
              <a:gd name="connsiteY69" fmla="*/ 800636 h 1027260"/>
              <a:gd name="connsiteX70" fmla="*/ 6034222 w 10753706"/>
              <a:gd name="connsiteY70" fmla="*/ 804110 h 1027260"/>
              <a:gd name="connsiteX71" fmla="*/ 6033121 w 10753706"/>
              <a:gd name="connsiteY71" fmla="*/ 806078 h 1027260"/>
              <a:gd name="connsiteX72" fmla="*/ 6023593 w 10753706"/>
              <a:gd name="connsiteY72" fmla="*/ 808842 h 1027260"/>
              <a:gd name="connsiteX73" fmla="*/ 6006639 w 10753706"/>
              <a:gd name="connsiteY73" fmla="*/ 815304 h 1027260"/>
              <a:gd name="connsiteX74" fmla="*/ 6001762 w 10753706"/>
              <a:gd name="connsiteY74" fmla="*/ 815557 h 1027260"/>
              <a:gd name="connsiteX75" fmla="*/ 5973534 w 10753706"/>
              <a:gd name="connsiteY75" fmla="*/ 823815 h 1027260"/>
              <a:gd name="connsiteX76" fmla="*/ 5972336 w 10753706"/>
              <a:gd name="connsiteY76" fmla="*/ 823476 h 1027260"/>
              <a:gd name="connsiteX77" fmla="*/ 5960841 w 10753706"/>
              <a:gd name="connsiteY77" fmla="*/ 823819 h 1027260"/>
              <a:gd name="connsiteX78" fmla="*/ 5940719 w 10753706"/>
              <a:gd name="connsiteY78" fmla="*/ 825514 h 1027260"/>
              <a:gd name="connsiteX79" fmla="*/ 5884298 w 10753706"/>
              <a:gd name="connsiteY79" fmla="*/ 823806 h 1027260"/>
              <a:gd name="connsiteX80" fmla="*/ 5854779 w 10753706"/>
              <a:gd name="connsiteY80" fmla="*/ 832365 h 1027260"/>
              <a:gd name="connsiteX81" fmla="*/ 5848382 w 10753706"/>
              <a:gd name="connsiteY81" fmla="*/ 833844 h 1027260"/>
              <a:gd name="connsiteX82" fmla="*/ 5848066 w 10753706"/>
              <a:gd name="connsiteY82" fmla="*/ 833772 h 1027260"/>
              <a:gd name="connsiteX83" fmla="*/ 5840944 w 10753706"/>
              <a:gd name="connsiteY83" fmla="*/ 835132 h 1027260"/>
              <a:gd name="connsiteX84" fmla="*/ 5836719 w 10753706"/>
              <a:gd name="connsiteY84" fmla="*/ 836539 h 1027260"/>
              <a:gd name="connsiteX85" fmla="*/ 5824311 w 10753706"/>
              <a:gd name="connsiteY85" fmla="*/ 839408 h 1027260"/>
              <a:gd name="connsiteX86" fmla="*/ 5818788 w 10753706"/>
              <a:gd name="connsiteY86" fmla="*/ 839727 h 1027260"/>
              <a:gd name="connsiteX87" fmla="*/ 5763953 w 10753706"/>
              <a:gd name="connsiteY87" fmla="*/ 834282 h 1027260"/>
              <a:gd name="connsiteX88" fmla="*/ 5667748 w 10753706"/>
              <a:gd name="connsiteY88" fmla="*/ 840211 h 1027260"/>
              <a:gd name="connsiteX89" fmla="*/ 5573108 w 10753706"/>
              <a:gd name="connsiteY89" fmla="*/ 847611 h 1027260"/>
              <a:gd name="connsiteX90" fmla="*/ 5539137 w 10753706"/>
              <a:gd name="connsiteY90" fmla="*/ 851033 h 1027260"/>
              <a:gd name="connsiteX91" fmla="*/ 5510651 w 10753706"/>
              <a:gd name="connsiteY91" fmla="*/ 844215 h 1027260"/>
              <a:gd name="connsiteX92" fmla="*/ 5457331 w 10753706"/>
              <a:gd name="connsiteY92" fmla="*/ 839159 h 1027260"/>
              <a:gd name="connsiteX93" fmla="*/ 5410613 w 10753706"/>
              <a:gd name="connsiteY93" fmla="*/ 834358 h 1027260"/>
              <a:gd name="connsiteX94" fmla="*/ 5370040 w 10753706"/>
              <a:gd name="connsiteY94" fmla="*/ 862127 h 1027260"/>
              <a:gd name="connsiteX95" fmla="*/ 5318778 w 10753706"/>
              <a:gd name="connsiteY95" fmla="*/ 855310 h 1027260"/>
              <a:gd name="connsiteX96" fmla="*/ 5298645 w 10753706"/>
              <a:gd name="connsiteY96" fmla="*/ 855171 h 1027260"/>
              <a:gd name="connsiteX97" fmla="*/ 5253828 w 10753706"/>
              <a:gd name="connsiteY97" fmla="*/ 859670 h 1027260"/>
              <a:gd name="connsiteX98" fmla="*/ 5216955 w 10753706"/>
              <a:gd name="connsiteY98" fmla="*/ 866245 h 1027260"/>
              <a:gd name="connsiteX99" fmla="*/ 5214344 w 10753706"/>
              <a:gd name="connsiteY99" fmla="*/ 868102 h 1027260"/>
              <a:gd name="connsiteX100" fmla="*/ 5195561 w 10753706"/>
              <a:gd name="connsiteY100" fmla="*/ 869949 h 1027260"/>
              <a:gd name="connsiteX101" fmla="*/ 5182555 w 10753706"/>
              <a:gd name="connsiteY101" fmla="*/ 873542 h 1027260"/>
              <a:gd name="connsiteX102" fmla="*/ 5172552 w 10753706"/>
              <a:gd name="connsiteY102" fmla="*/ 878801 h 1027260"/>
              <a:gd name="connsiteX103" fmla="*/ 5027993 w 10753706"/>
              <a:gd name="connsiteY103" fmla="*/ 889666 h 1027260"/>
              <a:gd name="connsiteX104" fmla="*/ 4939844 w 10753706"/>
              <a:gd name="connsiteY104" fmla="*/ 934802 h 1027260"/>
              <a:gd name="connsiteX105" fmla="*/ 4792576 w 10753706"/>
              <a:gd name="connsiteY105" fmla="*/ 934820 h 1027260"/>
              <a:gd name="connsiteX106" fmla="*/ 4602423 w 10753706"/>
              <a:gd name="connsiteY106" fmla="*/ 958063 h 1027260"/>
              <a:gd name="connsiteX107" fmla="*/ 4290656 w 10753706"/>
              <a:gd name="connsiteY107" fmla="*/ 969152 h 1027260"/>
              <a:gd name="connsiteX108" fmla="*/ 3952334 w 10753706"/>
              <a:gd name="connsiteY108" fmla="*/ 954043 h 1027260"/>
              <a:gd name="connsiteX109" fmla="*/ 3858560 w 10753706"/>
              <a:gd name="connsiteY109" fmla="*/ 948781 h 1027260"/>
              <a:gd name="connsiteX110" fmla="*/ 3846597 w 10753706"/>
              <a:gd name="connsiteY110" fmla="*/ 948382 h 1027260"/>
              <a:gd name="connsiteX111" fmla="*/ 3736044 w 10753706"/>
              <a:gd name="connsiteY111" fmla="*/ 947759 h 1027260"/>
              <a:gd name="connsiteX112" fmla="*/ 3713136 w 10753706"/>
              <a:gd name="connsiteY112" fmla="*/ 946963 h 1027260"/>
              <a:gd name="connsiteX113" fmla="*/ 3695939 w 10753706"/>
              <a:gd name="connsiteY113" fmla="*/ 943639 h 1027260"/>
              <a:gd name="connsiteX114" fmla="*/ 3694125 w 10753706"/>
              <a:gd name="connsiteY114" fmla="*/ 940567 h 1027260"/>
              <a:gd name="connsiteX115" fmla="*/ 3681925 w 10753706"/>
              <a:gd name="connsiteY115" fmla="*/ 939706 h 1027260"/>
              <a:gd name="connsiteX116" fmla="*/ 3679204 w 10753706"/>
              <a:gd name="connsiteY116" fmla="*/ 938926 h 1027260"/>
              <a:gd name="connsiteX117" fmla="*/ 3615656 w 10753706"/>
              <a:gd name="connsiteY117" fmla="*/ 940320 h 1027260"/>
              <a:gd name="connsiteX118" fmla="*/ 3567983 w 10753706"/>
              <a:gd name="connsiteY118" fmla="*/ 935596 h 1027260"/>
              <a:gd name="connsiteX119" fmla="*/ 3422423 w 10753706"/>
              <a:gd name="connsiteY119" fmla="*/ 932129 h 1027260"/>
              <a:gd name="connsiteX120" fmla="*/ 3310925 w 10753706"/>
              <a:gd name="connsiteY120" fmla="*/ 911072 h 1027260"/>
              <a:gd name="connsiteX121" fmla="*/ 3139421 w 10753706"/>
              <a:gd name="connsiteY121" fmla="*/ 934151 h 1027260"/>
              <a:gd name="connsiteX122" fmla="*/ 2996922 w 10753706"/>
              <a:gd name="connsiteY122" fmla="*/ 927537 h 1027260"/>
              <a:gd name="connsiteX123" fmla="*/ 2982785 w 10753706"/>
              <a:gd name="connsiteY123" fmla="*/ 931453 h 1027260"/>
              <a:gd name="connsiteX124" fmla="*/ 2967478 w 10753706"/>
              <a:gd name="connsiteY124" fmla="*/ 933397 h 1027260"/>
              <a:gd name="connsiteX125" fmla="*/ 2948552 w 10753706"/>
              <a:gd name="connsiteY125" fmla="*/ 932961 h 1027260"/>
              <a:gd name="connsiteX126" fmla="*/ 2944404 w 10753706"/>
              <a:gd name="connsiteY126" fmla="*/ 934452 h 1027260"/>
              <a:gd name="connsiteX127" fmla="*/ 2908608 w 10753706"/>
              <a:gd name="connsiteY127" fmla="*/ 937205 h 1027260"/>
              <a:gd name="connsiteX128" fmla="*/ 2904443 w 10753706"/>
              <a:gd name="connsiteY128" fmla="*/ 936455 h 1027260"/>
              <a:gd name="connsiteX129" fmla="*/ 2868935 w 10753706"/>
              <a:gd name="connsiteY129" fmla="*/ 938022 h 1027260"/>
              <a:gd name="connsiteX130" fmla="*/ 2868586 w 10753706"/>
              <a:gd name="connsiteY130" fmla="*/ 937487 h 1027260"/>
              <a:gd name="connsiteX131" fmla="*/ 2859191 w 10753706"/>
              <a:gd name="connsiteY131" fmla="*/ 935503 h 1027260"/>
              <a:gd name="connsiteX132" fmla="*/ 2840915 w 10753706"/>
              <a:gd name="connsiteY132" fmla="*/ 932977 h 1027260"/>
              <a:gd name="connsiteX133" fmla="*/ 2763509 w 10753706"/>
              <a:gd name="connsiteY133" fmla="*/ 921850 h 1027260"/>
              <a:gd name="connsiteX134" fmla="*/ 2756121 w 10753706"/>
              <a:gd name="connsiteY134" fmla="*/ 921864 h 1027260"/>
              <a:gd name="connsiteX135" fmla="*/ 2755998 w 10753706"/>
              <a:gd name="connsiteY135" fmla="*/ 921739 h 1027260"/>
              <a:gd name="connsiteX136" fmla="*/ 2748255 w 10753706"/>
              <a:gd name="connsiteY136" fmla="*/ 921505 h 1027260"/>
              <a:gd name="connsiteX137" fmla="*/ 2694601 w 10753706"/>
              <a:gd name="connsiteY137" fmla="*/ 915575 h 1027260"/>
              <a:gd name="connsiteX138" fmla="*/ 2635357 w 10753706"/>
              <a:gd name="connsiteY138" fmla="*/ 910976 h 1027260"/>
              <a:gd name="connsiteX139" fmla="*/ 2601047 w 10753706"/>
              <a:gd name="connsiteY139" fmla="*/ 910263 h 1027260"/>
              <a:gd name="connsiteX140" fmla="*/ 2507482 w 10753706"/>
              <a:gd name="connsiteY140" fmla="*/ 906211 h 1027260"/>
              <a:gd name="connsiteX141" fmla="*/ 2413884 w 10753706"/>
              <a:gd name="connsiteY141" fmla="*/ 900545 h 1027260"/>
              <a:gd name="connsiteX142" fmla="*/ 2368912 w 10753706"/>
              <a:gd name="connsiteY142" fmla="*/ 888755 h 1027260"/>
              <a:gd name="connsiteX143" fmla="*/ 2349490 w 10753706"/>
              <a:gd name="connsiteY143" fmla="*/ 889719 h 1027260"/>
              <a:gd name="connsiteX144" fmla="*/ 2344290 w 10753706"/>
              <a:gd name="connsiteY144" fmla="*/ 890584 h 1027260"/>
              <a:gd name="connsiteX145" fmla="*/ 2336488 w 10753706"/>
              <a:gd name="connsiteY145" fmla="*/ 891058 h 1027260"/>
              <a:gd name="connsiteX146" fmla="*/ 2329015 w 10753706"/>
              <a:gd name="connsiteY146" fmla="*/ 891627 h 1027260"/>
              <a:gd name="connsiteX147" fmla="*/ 2293898 w 10753706"/>
              <a:gd name="connsiteY147" fmla="*/ 896431 h 1027260"/>
              <a:gd name="connsiteX148" fmla="*/ 2243927 w 10753706"/>
              <a:gd name="connsiteY148" fmla="*/ 888076 h 1027260"/>
              <a:gd name="connsiteX149" fmla="*/ 2223920 w 10753706"/>
              <a:gd name="connsiteY149" fmla="*/ 887331 h 1027260"/>
              <a:gd name="connsiteX150" fmla="*/ 2213081 w 10753706"/>
              <a:gd name="connsiteY150" fmla="*/ 886302 h 1027260"/>
              <a:gd name="connsiteX151" fmla="*/ 2212307 w 10753706"/>
              <a:gd name="connsiteY151" fmla="*/ 885829 h 1027260"/>
              <a:gd name="connsiteX152" fmla="*/ 2152321 w 10753706"/>
              <a:gd name="connsiteY152" fmla="*/ 894418 h 1027260"/>
              <a:gd name="connsiteX153" fmla="*/ 2140985 w 10753706"/>
              <a:gd name="connsiteY153" fmla="*/ 895968 h 1027260"/>
              <a:gd name="connsiteX154" fmla="*/ 2121210 w 10753706"/>
              <a:gd name="connsiteY154" fmla="*/ 899354 h 1027260"/>
              <a:gd name="connsiteX155" fmla="*/ 2119146 w 10753706"/>
              <a:gd name="connsiteY155" fmla="*/ 899033 h 1027260"/>
              <a:gd name="connsiteX156" fmla="*/ 2105666 w 10753706"/>
              <a:gd name="connsiteY156" fmla="*/ 902240 h 1027260"/>
              <a:gd name="connsiteX157" fmla="*/ 2094924 w 10753706"/>
              <a:gd name="connsiteY157" fmla="*/ 907203 h 1027260"/>
              <a:gd name="connsiteX158" fmla="*/ 1949478 w 10753706"/>
              <a:gd name="connsiteY158" fmla="*/ 913748 h 1027260"/>
              <a:gd name="connsiteX159" fmla="*/ 1749684 w 10753706"/>
              <a:gd name="connsiteY159" fmla="*/ 942223 h 1027260"/>
              <a:gd name="connsiteX160" fmla="*/ 1585576 w 10753706"/>
              <a:gd name="connsiteY160" fmla="*/ 954170 h 1027260"/>
              <a:gd name="connsiteX161" fmla="*/ 1476250 w 10753706"/>
              <a:gd name="connsiteY161" fmla="*/ 950653 h 1027260"/>
              <a:gd name="connsiteX162" fmla="*/ 1433927 w 10753706"/>
              <a:gd name="connsiteY162" fmla="*/ 959926 h 1027260"/>
              <a:gd name="connsiteX163" fmla="*/ 1414893 w 10753706"/>
              <a:gd name="connsiteY163" fmla="*/ 957671 h 1027260"/>
              <a:gd name="connsiteX164" fmla="*/ 1411585 w 10753706"/>
              <a:gd name="connsiteY164" fmla="*/ 957179 h 1027260"/>
              <a:gd name="connsiteX165" fmla="*/ 1398896 w 10753706"/>
              <a:gd name="connsiteY165" fmla="*/ 957460 h 1027260"/>
              <a:gd name="connsiteX166" fmla="*/ 1394632 w 10753706"/>
              <a:gd name="connsiteY166" fmla="*/ 954725 h 1027260"/>
              <a:gd name="connsiteX167" fmla="*/ 1375043 w 10753706"/>
              <a:gd name="connsiteY167" fmla="*/ 953132 h 1027260"/>
              <a:gd name="connsiteX168" fmla="*/ 1351876 w 10753706"/>
              <a:gd name="connsiteY168" fmla="*/ 954436 h 1027260"/>
              <a:gd name="connsiteX169" fmla="*/ 1242676 w 10753706"/>
              <a:gd name="connsiteY169" fmla="*/ 963767 h 1027260"/>
              <a:gd name="connsiteX170" fmla="*/ 1205993 w 10753706"/>
              <a:gd name="connsiteY170" fmla="*/ 974080 h 1027260"/>
              <a:gd name="connsiteX171" fmla="*/ 1052221 w 10753706"/>
              <a:gd name="connsiteY171" fmla="*/ 963954 h 1027260"/>
              <a:gd name="connsiteX172" fmla="*/ 968270 w 10753706"/>
              <a:gd name="connsiteY172" fmla="*/ 964761 h 1027260"/>
              <a:gd name="connsiteX173" fmla="*/ 874493 w 10753706"/>
              <a:gd name="connsiteY173" fmla="*/ 998122 h 1027260"/>
              <a:gd name="connsiteX174" fmla="*/ 814411 w 10753706"/>
              <a:gd name="connsiteY174" fmla="*/ 1007391 h 1027260"/>
              <a:gd name="connsiteX175" fmla="*/ 688604 w 10753706"/>
              <a:gd name="connsiteY175" fmla="*/ 1015631 h 1027260"/>
              <a:gd name="connsiteX176" fmla="*/ 618171 w 10753706"/>
              <a:gd name="connsiteY176" fmla="*/ 1027260 h 1027260"/>
              <a:gd name="connsiteX177" fmla="*/ 570379 w 10753706"/>
              <a:gd name="connsiteY177" fmla="*/ 1023487 h 1027260"/>
              <a:gd name="connsiteX178" fmla="*/ 482519 w 10753706"/>
              <a:gd name="connsiteY178" fmla="*/ 1002108 h 1027260"/>
              <a:gd name="connsiteX179" fmla="*/ 475319 w 10753706"/>
              <a:gd name="connsiteY179" fmla="*/ 1009922 h 1027260"/>
              <a:gd name="connsiteX180" fmla="*/ 431104 w 10753706"/>
              <a:gd name="connsiteY180" fmla="*/ 1009317 h 1027260"/>
              <a:gd name="connsiteX181" fmla="*/ 363782 w 10753706"/>
              <a:gd name="connsiteY181" fmla="*/ 1007585 h 1027260"/>
              <a:gd name="connsiteX182" fmla="*/ 325533 w 10753706"/>
              <a:gd name="connsiteY182" fmla="*/ 1008502 h 1027260"/>
              <a:gd name="connsiteX183" fmla="*/ 220429 w 10753706"/>
              <a:gd name="connsiteY183" fmla="*/ 1008927 h 1027260"/>
              <a:gd name="connsiteX184" fmla="*/ 114676 w 10753706"/>
              <a:gd name="connsiteY184" fmla="*/ 1007765 h 1027260"/>
              <a:gd name="connsiteX185" fmla="*/ 13470 w 10753706"/>
              <a:gd name="connsiteY185" fmla="*/ 998544 h 1027260"/>
              <a:gd name="connsiteX186" fmla="*/ 0 w 10753706"/>
              <a:gd name="connsiteY186" fmla="*/ 997355 h 1027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</a:cxnLst>
            <a:rect l="l" t="t" r="r" b="b"/>
            <a:pathLst>
              <a:path w="10753706" h="1027260">
                <a:moveTo>
                  <a:pt x="0" y="0"/>
                </a:moveTo>
                <a:lnTo>
                  <a:pt x="10753706" y="0"/>
                </a:lnTo>
                <a:lnTo>
                  <a:pt x="10748809" y="2522"/>
                </a:lnTo>
                <a:cubicBezTo>
                  <a:pt x="10744031" y="4644"/>
                  <a:pt x="10737551" y="7204"/>
                  <a:pt x="10725330" y="11977"/>
                </a:cubicBezTo>
                <a:cubicBezTo>
                  <a:pt x="10700888" y="21523"/>
                  <a:pt x="10652058" y="39304"/>
                  <a:pt x="10615423" y="52967"/>
                </a:cubicBezTo>
                <a:cubicBezTo>
                  <a:pt x="10598524" y="49017"/>
                  <a:pt x="10550674" y="61360"/>
                  <a:pt x="10533936" y="53095"/>
                </a:cubicBezTo>
                <a:cubicBezTo>
                  <a:pt x="10519435" y="55674"/>
                  <a:pt x="10480156" y="49393"/>
                  <a:pt x="10466876" y="45180"/>
                </a:cubicBezTo>
                <a:cubicBezTo>
                  <a:pt x="10443145" y="68059"/>
                  <a:pt x="10382269" y="71294"/>
                  <a:pt x="10355090" y="89741"/>
                </a:cubicBezTo>
                <a:cubicBezTo>
                  <a:pt x="10286222" y="95376"/>
                  <a:pt x="10146285" y="63529"/>
                  <a:pt x="10087145" y="66115"/>
                </a:cubicBezTo>
                <a:cubicBezTo>
                  <a:pt x="10067575" y="79584"/>
                  <a:pt x="10043111" y="68921"/>
                  <a:pt x="10015902" y="76178"/>
                </a:cubicBezTo>
                <a:cubicBezTo>
                  <a:pt x="9952302" y="84628"/>
                  <a:pt x="9893286" y="103337"/>
                  <a:pt x="9806005" y="102435"/>
                </a:cubicBezTo>
                <a:cubicBezTo>
                  <a:pt x="9782247" y="141133"/>
                  <a:pt x="9674787" y="151643"/>
                  <a:pt x="9602583" y="179170"/>
                </a:cubicBezTo>
                <a:cubicBezTo>
                  <a:pt x="9557658" y="187584"/>
                  <a:pt x="9478290" y="154235"/>
                  <a:pt x="9469719" y="174721"/>
                </a:cubicBezTo>
                <a:cubicBezTo>
                  <a:pt x="9443779" y="165070"/>
                  <a:pt x="9431317" y="185692"/>
                  <a:pt x="9408692" y="189513"/>
                </a:cubicBezTo>
                <a:cubicBezTo>
                  <a:pt x="9387154" y="183843"/>
                  <a:pt x="9380475" y="191089"/>
                  <a:pt x="9364151" y="194072"/>
                </a:cubicBezTo>
                <a:cubicBezTo>
                  <a:pt x="9354686" y="190222"/>
                  <a:pt x="9340485" y="191782"/>
                  <a:pt x="9337751" y="197579"/>
                </a:cubicBezTo>
                <a:cubicBezTo>
                  <a:pt x="9349566" y="209270"/>
                  <a:pt x="9297468" y="207714"/>
                  <a:pt x="9297166" y="216558"/>
                </a:cubicBezTo>
                <a:cubicBezTo>
                  <a:pt x="9269057" y="220999"/>
                  <a:pt x="9139630" y="221783"/>
                  <a:pt x="9123859" y="237356"/>
                </a:cubicBezTo>
                <a:cubicBezTo>
                  <a:pt x="9068176" y="249209"/>
                  <a:pt x="8975349" y="235349"/>
                  <a:pt x="8950741" y="238020"/>
                </a:cubicBezTo>
                <a:cubicBezTo>
                  <a:pt x="8916265" y="215428"/>
                  <a:pt x="8822808" y="292026"/>
                  <a:pt x="8718236" y="303148"/>
                </a:cubicBezTo>
                <a:cubicBezTo>
                  <a:pt x="8703111" y="302060"/>
                  <a:pt x="8695551" y="302792"/>
                  <a:pt x="8694011" y="308812"/>
                </a:cubicBezTo>
                <a:cubicBezTo>
                  <a:pt x="8661810" y="312764"/>
                  <a:pt x="8637956" y="329628"/>
                  <a:pt x="8611976" y="324819"/>
                </a:cubicBezTo>
                <a:cubicBezTo>
                  <a:pt x="8621849" y="336388"/>
                  <a:pt x="8562809" y="325917"/>
                  <a:pt x="8562074" y="337971"/>
                </a:cubicBezTo>
                <a:cubicBezTo>
                  <a:pt x="8543699" y="343978"/>
                  <a:pt x="8511321" y="356396"/>
                  <a:pt x="8501724" y="360865"/>
                </a:cubicBezTo>
                <a:lnTo>
                  <a:pt x="8504489" y="364790"/>
                </a:lnTo>
                <a:lnTo>
                  <a:pt x="8492774" y="366181"/>
                </a:lnTo>
                <a:lnTo>
                  <a:pt x="8466405" y="368724"/>
                </a:lnTo>
                <a:cubicBezTo>
                  <a:pt x="8455454" y="372229"/>
                  <a:pt x="8440175" y="385805"/>
                  <a:pt x="8427069" y="387211"/>
                </a:cubicBezTo>
                <a:cubicBezTo>
                  <a:pt x="8400442" y="392215"/>
                  <a:pt x="8397079" y="382989"/>
                  <a:pt x="8387766" y="377161"/>
                </a:cubicBezTo>
                <a:cubicBezTo>
                  <a:pt x="8369233" y="378548"/>
                  <a:pt x="8334756" y="390869"/>
                  <a:pt x="8315874" y="395527"/>
                </a:cubicBezTo>
                <a:cubicBezTo>
                  <a:pt x="8306664" y="400500"/>
                  <a:pt x="8272845" y="393679"/>
                  <a:pt x="8274474" y="405112"/>
                </a:cubicBezTo>
                <a:cubicBezTo>
                  <a:pt x="8255483" y="406194"/>
                  <a:pt x="8244963" y="408376"/>
                  <a:pt x="8234664" y="410219"/>
                </a:cubicBezTo>
                <a:lnTo>
                  <a:pt x="8211268" y="416791"/>
                </a:lnTo>
                <a:cubicBezTo>
                  <a:pt x="8204720" y="419941"/>
                  <a:pt x="8197411" y="422004"/>
                  <a:pt x="8188615" y="421755"/>
                </a:cubicBezTo>
                <a:lnTo>
                  <a:pt x="8179981" y="420402"/>
                </a:lnTo>
                <a:lnTo>
                  <a:pt x="8179307" y="422516"/>
                </a:lnTo>
                <a:cubicBezTo>
                  <a:pt x="8179027" y="425797"/>
                  <a:pt x="8175790" y="448341"/>
                  <a:pt x="8147929" y="450302"/>
                </a:cubicBezTo>
                <a:cubicBezTo>
                  <a:pt x="8130300" y="457967"/>
                  <a:pt x="8114933" y="461015"/>
                  <a:pt x="8089136" y="465283"/>
                </a:cubicBezTo>
                <a:cubicBezTo>
                  <a:pt x="8072810" y="465920"/>
                  <a:pt x="8069376" y="451569"/>
                  <a:pt x="8049973" y="454121"/>
                </a:cubicBezTo>
                <a:cubicBezTo>
                  <a:pt x="7974508" y="471465"/>
                  <a:pt x="8006050" y="447139"/>
                  <a:pt x="7965913" y="464415"/>
                </a:cubicBezTo>
                <a:cubicBezTo>
                  <a:pt x="7958234" y="466025"/>
                  <a:pt x="7951405" y="465800"/>
                  <a:pt x="7945093" y="464798"/>
                </a:cubicBezTo>
                <a:lnTo>
                  <a:pt x="7935335" y="462442"/>
                </a:lnTo>
                <a:lnTo>
                  <a:pt x="7904779" y="471429"/>
                </a:lnTo>
                <a:cubicBezTo>
                  <a:pt x="7889387" y="474999"/>
                  <a:pt x="7872867" y="477951"/>
                  <a:pt x="7855604" y="480199"/>
                </a:cubicBezTo>
                <a:cubicBezTo>
                  <a:pt x="7850005" y="476378"/>
                  <a:pt x="7838628" y="483595"/>
                  <a:pt x="7832630" y="485371"/>
                </a:cubicBezTo>
                <a:cubicBezTo>
                  <a:pt x="7831473" y="482645"/>
                  <a:pt x="7816623" y="482661"/>
                  <a:pt x="7812438" y="485391"/>
                </a:cubicBezTo>
                <a:cubicBezTo>
                  <a:pt x="7709470" y="505049"/>
                  <a:pt x="7759426" y="473956"/>
                  <a:pt x="7701399" y="495197"/>
                </a:cubicBezTo>
                <a:cubicBezTo>
                  <a:pt x="7690986" y="496989"/>
                  <a:pt x="7682397" y="496365"/>
                  <a:pt x="7674778" y="494723"/>
                </a:cubicBezTo>
                <a:lnTo>
                  <a:pt x="7660445" y="490194"/>
                </a:lnTo>
                <a:lnTo>
                  <a:pt x="7651781" y="493084"/>
                </a:lnTo>
                <a:cubicBezTo>
                  <a:pt x="7616113" y="496548"/>
                  <a:pt x="7603273" y="491735"/>
                  <a:pt x="7584807" y="499490"/>
                </a:cubicBezTo>
                <a:cubicBezTo>
                  <a:pt x="7549256" y="490212"/>
                  <a:pt x="7563949" y="500167"/>
                  <a:pt x="7541324" y="504184"/>
                </a:cubicBezTo>
                <a:cubicBezTo>
                  <a:pt x="7523851" y="508307"/>
                  <a:pt x="7559546" y="509825"/>
                  <a:pt x="7541756" y="512184"/>
                </a:cubicBezTo>
                <a:cubicBezTo>
                  <a:pt x="7520963" y="510864"/>
                  <a:pt x="7525755" y="520497"/>
                  <a:pt x="7503906" y="518551"/>
                </a:cubicBezTo>
                <a:cubicBezTo>
                  <a:pt x="7505924" y="510774"/>
                  <a:pt x="7464361" y="523683"/>
                  <a:pt x="7460411" y="517415"/>
                </a:cubicBezTo>
                <a:lnTo>
                  <a:pt x="7460116" y="517548"/>
                </a:lnTo>
                <a:cubicBezTo>
                  <a:pt x="7447785" y="530928"/>
                  <a:pt x="7310141" y="550568"/>
                  <a:pt x="7297810" y="563947"/>
                </a:cubicBezTo>
                <a:cubicBezTo>
                  <a:pt x="7221791" y="605698"/>
                  <a:pt x="7039072" y="646008"/>
                  <a:pt x="6946388" y="665244"/>
                </a:cubicBezTo>
                <a:cubicBezTo>
                  <a:pt x="6853704" y="684480"/>
                  <a:pt x="6804875" y="677485"/>
                  <a:pt x="6741704" y="679365"/>
                </a:cubicBezTo>
                <a:lnTo>
                  <a:pt x="6624680" y="677674"/>
                </a:lnTo>
                <a:lnTo>
                  <a:pt x="6605700" y="683566"/>
                </a:lnTo>
                <a:cubicBezTo>
                  <a:pt x="6603309" y="685184"/>
                  <a:pt x="6599550" y="685647"/>
                  <a:pt x="6576922" y="683030"/>
                </a:cubicBezTo>
                <a:cubicBezTo>
                  <a:pt x="6527275" y="698355"/>
                  <a:pt x="6440981" y="702347"/>
                  <a:pt x="6405123" y="721946"/>
                </a:cubicBezTo>
                <a:cubicBezTo>
                  <a:pt x="6407963" y="715467"/>
                  <a:pt x="6383450" y="712913"/>
                  <a:pt x="6368938" y="717341"/>
                </a:cubicBezTo>
                <a:cubicBezTo>
                  <a:pt x="6377914" y="692119"/>
                  <a:pt x="6315316" y="744281"/>
                  <a:pt x="6295102" y="729508"/>
                </a:cubicBezTo>
                <a:cubicBezTo>
                  <a:pt x="6300358" y="744473"/>
                  <a:pt x="6240070" y="776254"/>
                  <a:pt x="6202084" y="767091"/>
                </a:cubicBezTo>
                <a:cubicBezTo>
                  <a:pt x="6152826" y="774744"/>
                  <a:pt x="6122010" y="790367"/>
                  <a:pt x="6067157" y="790339"/>
                </a:cubicBezTo>
                <a:cubicBezTo>
                  <a:pt x="6066310" y="792484"/>
                  <a:pt x="6064283" y="794403"/>
                  <a:pt x="6061443" y="796151"/>
                </a:cubicBezTo>
                <a:lnTo>
                  <a:pt x="6051406" y="800684"/>
                </a:lnTo>
                <a:lnTo>
                  <a:pt x="6049097" y="800636"/>
                </a:lnTo>
                <a:cubicBezTo>
                  <a:pt x="6040408" y="801393"/>
                  <a:pt x="6036299" y="802645"/>
                  <a:pt x="6034222" y="804110"/>
                </a:cubicBezTo>
                <a:lnTo>
                  <a:pt x="6033121" y="806078"/>
                </a:lnTo>
                <a:lnTo>
                  <a:pt x="6023593" y="808842"/>
                </a:lnTo>
                <a:lnTo>
                  <a:pt x="6006639" y="815304"/>
                </a:lnTo>
                <a:lnTo>
                  <a:pt x="6001762" y="815557"/>
                </a:lnTo>
                <a:lnTo>
                  <a:pt x="5973534" y="823815"/>
                </a:lnTo>
                <a:lnTo>
                  <a:pt x="5972336" y="823476"/>
                </a:lnTo>
                <a:cubicBezTo>
                  <a:pt x="5969004" y="822901"/>
                  <a:pt x="5965329" y="822833"/>
                  <a:pt x="5960841" y="823819"/>
                </a:cubicBezTo>
                <a:cubicBezTo>
                  <a:pt x="5955860" y="815655"/>
                  <a:pt x="5953515" y="821882"/>
                  <a:pt x="5940719" y="825514"/>
                </a:cubicBezTo>
                <a:cubicBezTo>
                  <a:pt x="5930130" y="813644"/>
                  <a:pt x="5900943" y="827979"/>
                  <a:pt x="5884298" y="823806"/>
                </a:cubicBezTo>
                <a:cubicBezTo>
                  <a:pt x="5875133" y="826741"/>
                  <a:pt x="5865250" y="829630"/>
                  <a:pt x="5854779" y="832365"/>
                </a:cubicBezTo>
                <a:lnTo>
                  <a:pt x="5848382" y="833844"/>
                </a:lnTo>
                <a:lnTo>
                  <a:pt x="5848066" y="833772"/>
                </a:lnTo>
                <a:cubicBezTo>
                  <a:pt x="5846273" y="833879"/>
                  <a:pt x="5844018" y="834284"/>
                  <a:pt x="5840944" y="835132"/>
                </a:cubicBezTo>
                <a:lnTo>
                  <a:pt x="5836719" y="836539"/>
                </a:lnTo>
                <a:lnTo>
                  <a:pt x="5824311" y="839408"/>
                </a:lnTo>
                <a:lnTo>
                  <a:pt x="5818788" y="839727"/>
                </a:lnTo>
                <a:cubicBezTo>
                  <a:pt x="5797008" y="838594"/>
                  <a:pt x="5786883" y="822081"/>
                  <a:pt x="5763953" y="834282"/>
                </a:cubicBezTo>
                <a:cubicBezTo>
                  <a:pt x="5726813" y="837521"/>
                  <a:pt x="5699446" y="830949"/>
                  <a:pt x="5667748" y="840211"/>
                </a:cubicBezTo>
                <a:cubicBezTo>
                  <a:pt x="5632959" y="843205"/>
                  <a:pt x="5601436" y="842280"/>
                  <a:pt x="5573108" y="847611"/>
                </a:cubicBezTo>
                <a:cubicBezTo>
                  <a:pt x="5560030" y="845832"/>
                  <a:pt x="5549547" y="851598"/>
                  <a:pt x="5539137" y="851033"/>
                </a:cubicBezTo>
                <a:cubicBezTo>
                  <a:pt x="5528728" y="850467"/>
                  <a:pt x="5529256" y="837509"/>
                  <a:pt x="5510651" y="844215"/>
                </a:cubicBezTo>
                <a:cubicBezTo>
                  <a:pt x="5494241" y="833607"/>
                  <a:pt x="5466101" y="839171"/>
                  <a:pt x="5457331" y="839159"/>
                </a:cubicBezTo>
                <a:lnTo>
                  <a:pt x="5410613" y="834358"/>
                </a:lnTo>
                <a:lnTo>
                  <a:pt x="5370040" y="862127"/>
                </a:lnTo>
                <a:cubicBezTo>
                  <a:pt x="5357863" y="856469"/>
                  <a:pt x="5319115" y="868069"/>
                  <a:pt x="5318778" y="855310"/>
                </a:cubicBezTo>
                <a:cubicBezTo>
                  <a:pt x="5303920" y="857760"/>
                  <a:pt x="5296727" y="863736"/>
                  <a:pt x="5298645" y="855171"/>
                </a:cubicBezTo>
                <a:cubicBezTo>
                  <a:pt x="5287819" y="855897"/>
                  <a:pt x="5267444" y="857825"/>
                  <a:pt x="5253828" y="859670"/>
                </a:cubicBezTo>
                <a:lnTo>
                  <a:pt x="5216955" y="866245"/>
                </a:lnTo>
                <a:lnTo>
                  <a:pt x="5214344" y="868102"/>
                </a:lnTo>
                <a:cubicBezTo>
                  <a:pt x="5210778" y="868719"/>
                  <a:pt x="5200859" y="869042"/>
                  <a:pt x="5195561" y="869949"/>
                </a:cubicBezTo>
                <a:lnTo>
                  <a:pt x="5182555" y="873542"/>
                </a:lnTo>
                <a:cubicBezTo>
                  <a:pt x="5178496" y="875023"/>
                  <a:pt x="5175066" y="876746"/>
                  <a:pt x="5172552" y="878801"/>
                </a:cubicBezTo>
                <a:cubicBezTo>
                  <a:pt x="5121406" y="873797"/>
                  <a:pt x="5080096" y="886529"/>
                  <a:pt x="5027993" y="889666"/>
                </a:cubicBezTo>
                <a:cubicBezTo>
                  <a:pt x="4999924" y="877115"/>
                  <a:pt x="4946973" y="919452"/>
                  <a:pt x="4939844" y="934802"/>
                </a:cubicBezTo>
                <a:cubicBezTo>
                  <a:pt x="4895154" y="940701"/>
                  <a:pt x="4844006" y="928240"/>
                  <a:pt x="4792576" y="934820"/>
                </a:cubicBezTo>
                <a:lnTo>
                  <a:pt x="4602423" y="958063"/>
                </a:lnTo>
                <a:cubicBezTo>
                  <a:pt x="4488530" y="967131"/>
                  <a:pt x="4399004" y="969822"/>
                  <a:pt x="4290656" y="969152"/>
                </a:cubicBezTo>
                <a:cubicBezTo>
                  <a:pt x="4182308" y="968482"/>
                  <a:pt x="4046938" y="971167"/>
                  <a:pt x="3952334" y="954043"/>
                </a:cubicBezTo>
                <a:lnTo>
                  <a:pt x="3858560" y="948781"/>
                </a:lnTo>
                <a:lnTo>
                  <a:pt x="3846597" y="948382"/>
                </a:lnTo>
                <a:cubicBezTo>
                  <a:pt x="3807516" y="956616"/>
                  <a:pt x="3767475" y="941640"/>
                  <a:pt x="3736044" y="947759"/>
                </a:cubicBezTo>
                <a:cubicBezTo>
                  <a:pt x="3727323" y="948128"/>
                  <a:pt x="3719828" y="947771"/>
                  <a:pt x="3713136" y="946963"/>
                </a:cubicBezTo>
                <a:lnTo>
                  <a:pt x="3695939" y="943639"/>
                </a:lnTo>
                <a:lnTo>
                  <a:pt x="3694125" y="940567"/>
                </a:lnTo>
                <a:lnTo>
                  <a:pt x="3681925" y="939706"/>
                </a:lnTo>
                <a:lnTo>
                  <a:pt x="3679204" y="938926"/>
                </a:lnTo>
                <a:cubicBezTo>
                  <a:pt x="3668160" y="939028"/>
                  <a:pt x="3634193" y="940875"/>
                  <a:pt x="3615656" y="940320"/>
                </a:cubicBezTo>
                <a:cubicBezTo>
                  <a:pt x="3582626" y="936974"/>
                  <a:pt x="3593904" y="949140"/>
                  <a:pt x="3567983" y="935596"/>
                </a:cubicBezTo>
                <a:cubicBezTo>
                  <a:pt x="3504185" y="939048"/>
                  <a:pt x="3482818" y="922224"/>
                  <a:pt x="3422423" y="932129"/>
                </a:cubicBezTo>
                <a:cubicBezTo>
                  <a:pt x="3369166" y="933413"/>
                  <a:pt x="3329486" y="910108"/>
                  <a:pt x="3310925" y="911072"/>
                </a:cubicBezTo>
                <a:cubicBezTo>
                  <a:pt x="3261363" y="909787"/>
                  <a:pt x="3198415" y="933574"/>
                  <a:pt x="3139421" y="934151"/>
                </a:cubicBezTo>
                <a:cubicBezTo>
                  <a:pt x="3088799" y="931012"/>
                  <a:pt x="3038941" y="938464"/>
                  <a:pt x="2996922" y="927537"/>
                </a:cubicBezTo>
                <a:cubicBezTo>
                  <a:pt x="2992673" y="929234"/>
                  <a:pt x="2987900" y="930498"/>
                  <a:pt x="2982785" y="931453"/>
                </a:cubicBezTo>
                <a:lnTo>
                  <a:pt x="2967478" y="933397"/>
                </a:lnTo>
                <a:lnTo>
                  <a:pt x="2948552" y="932961"/>
                </a:lnTo>
                <a:lnTo>
                  <a:pt x="2944404" y="934452"/>
                </a:lnTo>
                <a:lnTo>
                  <a:pt x="2908608" y="937205"/>
                </a:lnTo>
                <a:lnTo>
                  <a:pt x="2904443" y="936455"/>
                </a:lnTo>
                <a:lnTo>
                  <a:pt x="2868935" y="938022"/>
                </a:lnTo>
                <a:lnTo>
                  <a:pt x="2868586" y="937487"/>
                </a:lnTo>
                <a:cubicBezTo>
                  <a:pt x="2866994" y="936327"/>
                  <a:pt x="2864292" y="935538"/>
                  <a:pt x="2859191" y="935503"/>
                </a:cubicBezTo>
                <a:cubicBezTo>
                  <a:pt x="2869075" y="927418"/>
                  <a:pt x="2856828" y="932364"/>
                  <a:pt x="2840915" y="932977"/>
                </a:cubicBezTo>
                <a:lnTo>
                  <a:pt x="2763509" y="921850"/>
                </a:lnTo>
                <a:lnTo>
                  <a:pt x="2756121" y="921864"/>
                </a:lnTo>
                <a:cubicBezTo>
                  <a:pt x="2756081" y="921822"/>
                  <a:pt x="2756039" y="921781"/>
                  <a:pt x="2755998" y="921739"/>
                </a:cubicBezTo>
                <a:cubicBezTo>
                  <a:pt x="2754445" y="921476"/>
                  <a:pt x="2752036" y="921380"/>
                  <a:pt x="2748255" y="921505"/>
                </a:cubicBezTo>
                <a:lnTo>
                  <a:pt x="2694601" y="915575"/>
                </a:lnTo>
                <a:cubicBezTo>
                  <a:pt x="2671223" y="919874"/>
                  <a:pt x="2666972" y="913376"/>
                  <a:pt x="2635357" y="910976"/>
                </a:cubicBezTo>
                <a:cubicBezTo>
                  <a:pt x="2621906" y="915051"/>
                  <a:pt x="2611315" y="913542"/>
                  <a:pt x="2601047" y="910263"/>
                </a:cubicBezTo>
                <a:cubicBezTo>
                  <a:pt x="2570084" y="912074"/>
                  <a:pt x="2542135" y="907435"/>
                  <a:pt x="2507482" y="906211"/>
                </a:cubicBezTo>
                <a:cubicBezTo>
                  <a:pt x="2469706" y="911437"/>
                  <a:pt x="2450920" y="901812"/>
                  <a:pt x="2413884" y="900545"/>
                </a:cubicBezTo>
                <a:cubicBezTo>
                  <a:pt x="2381338" y="909664"/>
                  <a:pt x="2387753" y="892438"/>
                  <a:pt x="2368912" y="888755"/>
                </a:cubicBezTo>
                <a:lnTo>
                  <a:pt x="2349490" y="889719"/>
                </a:lnTo>
                <a:lnTo>
                  <a:pt x="2344290" y="890584"/>
                </a:lnTo>
                <a:cubicBezTo>
                  <a:pt x="2340673" y="891041"/>
                  <a:pt x="2338228" y="891167"/>
                  <a:pt x="2336488" y="891058"/>
                </a:cubicBezTo>
                <a:lnTo>
                  <a:pt x="2329015" y="891627"/>
                </a:lnTo>
                <a:cubicBezTo>
                  <a:pt x="2316843" y="893039"/>
                  <a:pt x="2305064" y="894669"/>
                  <a:pt x="2293898" y="896431"/>
                </a:cubicBezTo>
                <a:cubicBezTo>
                  <a:pt x="2282637" y="890404"/>
                  <a:pt x="2242346" y="900851"/>
                  <a:pt x="2243927" y="888076"/>
                </a:cubicBezTo>
                <a:cubicBezTo>
                  <a:pt x="2228778" y="890081"/>
                  <a:pt x="2220725" y="895845"/>
                  <a:pt x="2223920" y="887331"/>
                </a:cubicBezTo>
                <a:cubicBezTo>
                  <a:pt x="2218877" y="887756"/>
                  <a:pt x="2215583" y="887254"/>
                  <a:pt x="2213081" y="886302"/>
                </a:cubicBezTo>
                <a:lnTo>
                  <a:pt x="2212307" y="885829"/>
                </a:lnTo>
                <a:lnTo>
                  <a:pt x="2152321" y="894418"/>
                </a:lnTo>
                <a:lnTo>
                  <a:pt x="2140985" y="895968"/>
                </a:lnTo>
                <a:lnTo>
                  <a:pt x="2121210" y="899354"/>
                </a:lnTo>
                <a:lnTo>
                  <a:pt x="2119146" y="899033"/>
                </a:lnTo>
                <a:lnTo>
                  <a:pt x="2105666" y="902240"/>
                </a:lnTo>
                <a:cubicBezTo>
                  <a:pt x="2101407" y="903601"/>
                  <a:pt x="2097735" y="905221"/>
                  <a:pt x="2094924" y="907203"/>
                </a:cubicBezTo>
                <a:cubicBezTo>
                  <a:pt x="2044793" y="900664"/>
                  <a:pt x="2001785" y="912168"/>
                  <a:pt x="1949478" y="913748"/>
                </a:cubicBezTo>
                <a:cubicBezTo>
                  <a:pt x="1891937" y="919585"/>
                  <a:pt x="1810334" y="935486"/>
                  <a:pt x="1749684" y="942223"/>
                </a:cubicBezTo>
                <a:lnTo>
                  <a:pt x="1585576" y="954170"/>
                </a:lnTo>
                <a:cubicBezTo>
                  <a:pt x="1549165" y="943719"/>
                  <a:pt x="1511425" y="950847"/>
                  <a:pt x="1476250" y="950653"/>
                </a:cubicBezTo>
                <a:cubicBezTo>
                  <a:pt x="1488515" y="961596"/>
                  <a:pt x="1432660" y="946795"/>
                  <a:pt x="1433927" y="959926"/>
                </a:cubicBezTo>
                <a:cubicBezTo>
                  <a:pt x="1427485" y="959475"/>
                  <a:pt x="1421205" y="958623"/>
                  <a:pt x="1414893" y="957671"/>
                </a:cubicBezTo>
                <a:lnTo>
                  <a:pt x="1411585" y="957179"/>
                </a:lnTo>
                <a:lnTo>
                  <a:pt x="1398896" y="957460"/>
                </a:lnTo>
                <a:lnTo>
                  <a:pt x="1394632" y="954725"/>
                </a:lnTo>
                <a:lnTo>
                  <a:pt x="1375043" y="953132"/>
                </a:lnTo>
                <a:cubicBezTo>
                  <a:pt x="1367813" y="952970"/>
                  <a:pt x="1360155" y="953305"/>
                  <a:pt x="1351876" y="954436"/>
                </a:cubicBezTo>
                <a:cubicBezTo>
                  <a:pt x="1325912" y="963028"/>
                  <a:pt x="1274459" y="952492"/>
                  <a:pt x="1242676" y="963767"/>
                </a:cubicBezTo>
                <a:cubicBezTo>
                  <a:pt x="1230276" y="966918"/>
                  <a:pt x="1216715" y="977098"/>
                  <a:pt x="1205993" y="974080"/>
                </a:cubicBezTo>
                <a:cubicBezTo>
                  <a:pt x="1174251" y="974112"/>
                  <a:pt x="1086982" y="964420"/>
                  <a:pt x="1052221" y="963954"/>
                </a:cubicBezTo>
                <a:cubicBezTo>
                  <a:pt x="1038515" y="970622"/>
                  <a:pt x="1009522" y="962342"/>
                  <a:pt x="968270" y="964761"/>
                </a:cubicBezTo>
                <a:cubicBezTo>
                  <a:pt x="943437" y="973698"/>
                  <a:pt x="900136" y="991017"/>
                  <a:pt x="874493" y="998122"/>
                </a:cubicBezTo>
                <a:cubicBezTo>
                  <a:pt x="848849" y="1005226"/>
                  <a:pt x="853424" y="1009427"/>
                  <a:pt x="814411" y="1007391"/>
                </a:cubicBezTo>
                <a:cubicBezTo>
                  <a:pt x="765926" y="1022821"/>
                  <a:pt x="732885" y="1009859"/>
                  <a:pt x="688604" y="1015631"/>
                </a:cubicBezTo>
                <a:cubicBezTo>
                  <a:pt x="638045" y="1020877"/>
                  <a:pt x="677999" y="1011556"/>
                  <a:pt x="618171" y="1027260"/>
                </a:cubicBezTo>
                <a:cubicBezTo>
                  <a:pt x="609680" y="1023165"/>
                  <a:pt x="583253" y="1020277"/>
                  <a:pt x="570379" y="1023487"/>
                </a:cubicBezTo>
                <a:cubicBezTo>
                  <a:pt x="543992" y="1022523"/>
                  <a:pt x="505183" y="1001686"/>
                  <a:pt x="482519" y="1002108"/>
                </a:cubicBezTo>
                <a:cubicBezTo>
                  <a:pt x="464011" y="1002285"/>
                  <a:pt x="495211" y="1007995"/>
                  <a:pt x="475319" y="1009922"/>
                </a:cubicBezTo>
                <a:cubicBezTo>
                  <a:pt x="450818" y="1011135"/>
                  <a:pt x="454804" y="1022539"/>
                  <a:pt x="431104" y="1009317"/>
                </a:cubicBezTo>
                <a:cubicBezTo>
                  <a:pt x="406857" y="1014651"/>
                  <a:pt x="399686" y="1008456"/>
                  <a:pt x="363782" y="1007585"/>
                </a:cubicBezTo>
                <a:cubicBezTo>
                  <a:pt x="350440" y="1012231"/>
                  <a:pt x="338145" y="1011245"/>
                  <a:pt x="325533" y="1008502"/>
                </a:cubicBezTo>
                <a:cubicBezTo>
                  <a:pt x="291944" y="1011745"/>
                  <a:pt x="259251" y="1008497"/>
                  <a:pt x="220429" y="1008927"/>
                </a:cubicBezTo>
                <a:cubicBezTo>
                  <a:pt x="180594" y="1015852"/>
                  <a:pt x="156150" y="1007265"/>
                  <a:pt x="114676" y="1007765"/>
                </a:cubicBezTo>
                <a:cubicBezTo>
                  <a:pt x="85718" y="1006195"/>
                  <a:pt x="43316" y="1001491"/>
                  <a:pt x="13470" y="998544"/>
                </a:cubicBezTo>
                <a:lnTo>
                  <a:pt x="0" y="997355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888FF0-2953-F6FA-0094-34002452D3CA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6457950" y="4767262"/>
            <a:ext cx="2057400" cy="273844"/>
          </a:xfrm>
        </p:spPr>
        <p:txBody>
          <a:bodyPr>
            <a:norm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-US" sz="700"/>
              <a:pPr marL="0" lvl="0" indent="0" rtl="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None/>
              </a:pPr>
              <a:t>7</a:t>
            </a:fld>
            <a:endParaRPr lang="en-US" sz="700"/>
          </a:p>
        </p:txBody>
      </p:sp>
      <p:sp>
        <p:nvSpPr>
          <p:cNvPr id="5" name="AutoShape 2" descr="Schematic illustration of GPU architecture and programming elements. |  Download Scientific Diagram">
            <a:extLst>
              <a:ext uri="{FF2B5EF4-FFF2-40B4-BE49-F238E27FC236}">
                <a16:creationId xmlns:a16="http://schemas.microsoft.com/office/drawing/2014/main" id="{76F57992-BCF4-F279-7922-38E465B084A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16789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F0DCC097-1DB8-4B6D-85D0-6FBA0E1CA4B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0B58608-23C8-4441-994D-C6823EEE1DB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1562629"/>
          </a:xfrm>
          <a:custGeom>
            <a:avLst/>
            <a:gdLst>
              <a:gd name="connsiteX0" fmla="*/ 0 w 12191999"/>
              <a:gd name="connsiteY0" fmla="*/ 0 h 2083506"/>
              <a:gd name="connsiteX1" fmla="*/ 9429748 w 12191999"/>
              <a:gd name="connsiteY1" fmla="*/ 0 h 2083506"/>
              <a:gd name="connsiteX2" fmla="*/ 9429748 w 12191999"/>
              <a:gd name="connsiteY2" fmla="*/ 1 h 2083506"/>
              <a:gd name="connsiteX3" fmla="*/ 12191999 w 12191999"/>
              <a:gd name="connsiteY3" fmla="*/ 1 h 2083506"/>
              <a:gd name="connsiteX4" fmla="*/ 12191999 w 12191999"/>
              <a:gd name="connsiteY4" fmla="*/ 1164372 h 2083506"/>
              <a:gd name="connsiteX5" fmla="*/ 12147852 w 12191999"/>
              <a:gd name="connsiteY5" fmla="*/ 1163783 h 2083506"/>
              <a:gd name="connsiteX6" fmla="*/ 11993604 w 12191999"/>
              <a:gd name="connsiteY6" fmla="*/ 1153496 h 2083506"/>
              <a:gd name="connsiteX7" fmla="*/ 11865319 w 12191999"/>
              <a:gd name="connsiteY7" fmla="*/ 1176624 h 2083506"/>
              <a:gd name="connsiteX8" fmla="*/ 11718353 w 12191999"/>
              <a:gd name="connsiteY8" fmla="*/ 1209136 h 2083506"/>
              <a:gd name="connsiteX9" fmla="*/ 11609067 w 12191999"/>
              <a:gd name="connsiteY9" fmla="*/ 1218512 h 2083506"/>
              <a:gd name="connsiteX10" fmla="*/ 11545958 w 12191999"/>
              <a:gd name="connsiteY10" fmla="*/ 1240430 h 2083506"/>
              <a:gd name="connsiteX11" fmla="*/ 11445770 w 12191999"/>
              <a:gd name="connsiteY11" fmla="*/ 1225780 h 2083506"/>
              <a:gd name="connsiteX12" fmla="*/ 11398842 w 12191999"/>
              <a:gd name="connsiteY12" fmla="*/ 1227250 h 2083506"/>
              <a:gd name="connsiteX13" fmla="*/ 11240093 w 12191999"/>
              <a:gd name="connsiteY13" fmla="*/ 1266797 h 2083506"/>
              <a:gd name="connsiteX14" fmla="*/ 11141364 w 12191999"/>
              <a:gd name="connsiteY14" fmla="*/ 1288059 h 2083506"/>
              <a:gd name="connsiteX15" fmla="*/ 11015396 w 12191999"/>
              <a:gd name="connsiteY15" fmla="*/ 1353104 h 2083506"/>
              <a:gd name="connsiteX16" fmla="*/ 10973905 w 12191999"/>
              <a:gd name="connsiteY16" fmla="*/ 1365109 h 2083506"/>
              <a:gd name="connsiteX17" fmla="*/ 10904858 w 12191999"/>
              <a:gd name="connsiteY17" fmla="*/ 1371966 h 2083506"/>
              <a:gd name="connsiteX18" fmla="*/ 10827883 w 12191999"/>
              <a:gd name="connsiteY18" fmla="*/ 1410270 h 2083506"/>
              <a:gd name="connsiteX19" fmla="*/ 10690996 w 12191999"/>
              <a:gd name="connsiteY19" fmla="*/ 1426394 h 2083506"/>
              <a:gd name="connsiteX20" fmla="*/ 10624461 w 12191999"/>
              <a:gd name="connsiteY20" fmla="*/ 1444283 h 2083506"/>
              <a:gd name="connsiteX21" fmla="*/ 10517208 w 12191999"/>
              <a:gd name="connsiteY21" fmla="*/ 1478947 h 2083506"/>
              <a:gd name="connsiteX22" fmla="*/ 10497937 w 12191999"/>
              <a:gd name="connsiteY22" fmla="*/ 1469831 h 2083506"/>
              <a:gd name="connsiteX23" fmla="*/ 10471201 w 12191999"/>
              <a:gd name="connsiteY23" fmla="*/ 1486037 h 2083506"/>
              <a:gd name="connsiteX24" fmla="*/ 10448263 w 12191999"/>
              <a:gd name="connsiteY24" fmla="*/ 1478223 h 2083506"/>
              <a:gd name="connsiteX25" fmla="*/ 10388089 w 12191999"/>
              <a:gd name="connsiteY25" fmla="*/ 1507175 h 2083506"/>
              <a:gd name="connsiteX26" fmla="*/ 10333720 w 12191999"/>
              <a:gd name="connsiteY26" fmla="*/ 1515848 h 2083506"/>
              <a:gd name="connsiteX27" fmla="*/ 10104338 w 12191999"/>
              <a:gd name="connsiteY27" fmla="*/ 1569424 h 2083506"/>
              <a:gd name="connsiteX28" fmla="*/ 9910445 w 12191999"/>
              <a:gd name="connsiteY28" fmla="*/ 1632275 h 2083506"/>
              <a:gd name="connsiteX29" fmla="*/ 9770872 w 12191999"/>
              <a:gd name="connsiteY29" fmla="*/ 1688088 h 2083506"/>
              <a:gd name="connsiteX30" fmla="*/ 9733849 w 12191999"/>
              <a:gd name="connsiteY30" fmla="*/ 1700034 h 2083506"/>
              <a:gd name="connsiteX31" fmla="*/ 9703714 w 12191999"/>
              <a:gd name="connsiteY31" fmla="*/ 1730093 h 2083506"/>
              <a:gd name="connsiteX32" fmla="*/ 9698351 w 12191999"/>
              <a:gd name="connsiteY32" fmla="*/ 1730377 h 2083506"/>
              <a:gd name="connsiteX33" fmla="*/ 9632895 w 12191999"/>
              <a:gd name="connsiteY33" fmla="*/ 1736363 h 2083506"/>
              <a:gd name="connsiteX34" fmla="*/ 9569107 w 12191999"/>
              <a:gd name="connsiteY34" fmla="*/ 1741010 h 2083506"/>
              <a:gd name="connsiteX35" fmla="*/ 9536451 w 12191999"/>
              <a:gd name="connsiteY35" fmla="*/ 1755120 h 2083506"/>
              <a:gd name="connsiteX36" fmla="*/ 9529385 w 12191999"/>
              <a:gd name="connsiteY36" fmla="*/ 1757515 h 2083506"/>
              <a:gd name="connsiteX37" fmla="*/ 9498527 w 12191999"/>
              <a:gd name="connsiteY37" fmla="*/ 1753117 h 2083506"/>
              <a:gd name="connsiteX38" fmla="*/ 9436642 w 12191999"/>
              <a:gd name="connsiteY38" fmla="*/ 1755478 h 2083506"/>
              <a:gd name="connsiteX39" fmla="*/ 9429748 w 12191999"/>
              <a:gd name="connsiteY39" fmla="*/ 1756317 h 2083506"/>
              <a:gd name="connsiteX40" fmla="*/ 9429748 w 12191999"/>
              <a:gd name="connsiteY40" fmla="*/ 1768745 h 2083506"/>
              <a:gd name="connsiteX41" fmla="*/ 9425802 w 12191999"/>
              <a:gd name="connsiteY41" fmla="*/ 1769273 h 2083506"/>
              <a:gd name="connsiteX42" fmla="*/ 9349763 w 12191999"/>
              <a:gd name="connsiteY42" fmla="*/ 1776107 h 2083506"/>
              <a:gd name="connsiteX43" fmla="*/ 9256503 w 12191999"/>
              <a:gd name="connsiteY43" fmla="*/ 1800699 h 2083506"/>
              <a:gd name="connsiteX44" fmla="*/ 9222873 w 12191999"/>
              <a:gd name="connsiteY44" fmla="*/ 1803003 h 2083506"/>
              <a:gd name="connsiteX45" fmla="*/ 9224095 w 12191999"/>
              <a:gd name="connsiteY45" fmla="*/ 1807355 h 2083506"/>
              <a:gd name="connsiteX46" fmla="*/ 9211603 w 12191999"/>
              <a:gd name="connsiteY46" fmla="*/ 1807675 h 2083506"/>
              <a:gd name="connsiteX47" fmla="*/ 9183719 w 12191999"/>
              <a:gd name="connsiteY47" fmla="*/ 1807781 h 2083506"/>
              <a:gd name="connsiteX48" fmla="*/ 9100221 w 12191999"/>
              <a:gd name="connsiteY48" fmla="*/ 1808989 h 2083506"/>
              <a:gd name="connsiteX49" fmla="*/ 9077439 w 12191999"/>
              <a:gd name="connsiteY49" fmla="*/ 1817333 h 2083506"/>
              <a:gd name="connsiteX50" fmla="*/ 9055889 w 12191999"/>
              <a:gd name="connsiteY50" fmla="*/ 1817464 h 2083506"/>
              <a:gd name="connsiteX51" fmla="*/ 8930912 w 12191999"/>
              <a:gd name="connsiteY51" fmla="*/ 1828648 h 2083506"/>
              <a:gd name="connsiteX52" fmla="*/ 8913729 w 12191999"/>
              <a:gd name="connsiteY52" fmla="*/ 1829483 h 2083506"/>
              <a:gd name="connsiteX53" fmla="*/ 8904423 w 12191999"/>
              <a:gd name="connsiteY53" fmla="*/ 1833234 h 2083506"/>
              <a:gd name="connsiteX54" fmla="*/ 8871099 w 12191999"/>
              <a:gd name="connsiteY54" fmla="*/ 1833979 h 2083506"/>
              <a:gd name="connsiteX55" fmla="*/ 8869557 w 12191999"/>
              <a:gd name="connsiteY55" fmla="*/ 1836113 h 2083506"/>
              <a:gd name="connsiteX56" fmla="*/ 8760021 w 12191999"/>
              <a:gd name="connsiteY56" fmla="*/ 1854442 h 2083506"/>
              <a:gd name="connsiteX57" fmla="*/ 8741254 w 12191999"/>
              <a:gd name="connsiteY57" fmla="*/ 1857469 h 2083506"/>
              <a:gd name="connsiteX58" fmla="*/ 8725039 w 12191999"/>
              <a:gd name="connsiteY58" fmla="*/ 1856552 h 2083506"/>
              <a:gd name="connsiteX59" fmla="*/ 8635265 w 12191999"/>
              <a:gd name="connsiteY59" fmla="*/ 1859168 h 2083506"/>
              <a:gd name="connsiteX60" fmla="*/ 8613911 w 12191999"/>
              <a:gd name="connsiteY60" fmla="*/ 1857561 h 2083506"/>
              <a:gd name="connsiteX61" fmla="*/ 8604931 w 12191999"/>
              <a:gd name="connsiteY61" fmla="*/ 1854170 h 2083506"/>
              <a:gd name="connsiteX62" fmla="*/ 8570171 w 12191999"/>
              <a:gd name="connsiteY62" fmla="*/ 1860579 h 2083506"/>
              <a:gd name="connsiteX63" fmla="*/ 8516537 w 12191999"/>
              <a:gd name="connsiteY63" fmla="*/ 1864971 h 2083506"/>
              <a:gd name="connsiteX64" fmla="*/ 8491046 w 12191999"/>
              <a:gd name="connsiteY64" fmla="*/ 1868141 h 2083506"/>
              <a:gd name="connsiteX65" fmla="*/ 8470478 w 12191999"/>
              <a:gd name="connsiteY65" fmla="*/ 1866216 h 2083506"/>
              <a:gd name="connsiteX66" fmla="*/ 8353433 w 12191999"/>
              <a:gd name="connsiteY66" fmla="*/ 1865729 h 2083506"/>
              <a:gd name="connsiteX67" fmla="*/ 8347675 w 12191999"/>
              <a:gd name="connsiteY67" fmla="*/ 1865075 h 2083506"/>
              <a:gd name="connsiteX68" fmla="*/ 8343939 w 12191999"/>
              <a:gd name="connsiteY68" fmla="*/ 1865677 h 2083506"/>
              <a:gd name="connsiteX69" fmla="*/ 8221566 w 12191999"/>
              <a:gd name="connsiteY69" fmla="*/ 1881148 h 2083506"/>
              <a:gd name="connsiteX70" fmla="*/ 8066095 w 12191999"/>
              <a:gd name="connsiteY70" fmla="*/ 1919902 h 2083506"/>
              <a:gd name="connsiteX71" fmla="*/ 8044849 w 12191999"/>
              <a:gd name="connsiteY71" fmla="*/ 1916308 h 2083506"/>
              <a:gd name="connsiteX72" fmla="*/ 8041142 w 12191999"/>
              <a:gd name="connsiteY72" fmla="*/ 1915506 h 2083506"/>
              <a:gd name="connsiteX73" fmla="*/ 8022159 w 12191999"/>
              <a:gd name="connsiteY73" fmla="*/ 1911521 h 2083506"/>
              <a:gd name="connsiteX74" fmla="*/ 7944932 w 12191999"/>
              <a:gd name="connsiteY74" fmla="*/ 1917265 h 2083506"/>
              <a:gd name="connsiteX75" fmla="*/ 7879011 w 12191999"/>
              <a:gd name="connsiteY75" fmla="*/ 1928570 h 2083506"/>
              <a:gd name="connsiteX76" fmla="*/ 7865529 w 12191999"/>
              <a:gd name="connsiteY76" fmla="*/ 1934399 h 2083506"/>
              <a:gd name="connsiteX77" fmla="*/ 7774801 w 12191999"/>
              <a:gd name="connsiteY77" fmla="*/ 1947969 h 2083506"/>
              <a:gd name="connsiteX78" fmla="*/ 7748398 w 12191999"/>
              <a:gd name="connsiteY78" fmla="*/ 1955982 h 2083506"/>
              <a:gd name="connsiteX79" fmla="*/ 7740684 w 12191999"/>
              <a:gd name="connsiteY79" fmla="*/ 1955717 h 2083506"/>
              <a:gd name="connsiteX80" fmla="*/ 7712976 w 12191999"/>
              <a:gd name="connsiteY80" fmla="*/ 1960442 h 2083506"/>
              <a:gd name="connsiteX81" fmla="*/ 7699956 w 12191999"/>
              <a:gd name="connsiteY81" fmla="*/ 1966104 h 2083506"/>
              <a:gd name="connsiteX82" fmla="*/ 7684158 w 12191999"/>
              <a:gd name="connsiteY82" fmla="*/ 1962927 h 2083506"/>
              <a:gd name="connsiteX83" fmla="*/ 7643109 w 12191999"/>
              <a:gd name="connsiteY83" fmla="*/ 1964400 h 2083506"/>
              <a:gd name="connsiteX84" fmla="*/ 7630180 w 12191999"/>
              <a:gd name="connsiteY84" fmla="*/ 1970266 h 2083506"/>
              <a:gd name="connsiteX85" fmla="*/ 7609131 w 12191999"/>
              <a:gd name="connsiteY85" fmla="*/ 1971774 h 2083506"/>
              <a:gd name="connsiteX86" fmla="*/ 7555555 w 12191999"/>
              <a:gd name="connsiteY86" fmla="*/ 1969491 h 2083506"/>
              <a:gd name="connsiteX87" fmla="*/ 7520919 w 12191999"/>
              <a:gd name="connsiteY87" fmla="*/ 1970177 h 2083506"/>
              <a:gd name="connsiteX88" fmla="*/ 7456258 w 12191999"/>
              <a:gd name="connsiteY88" fmla="*/ 1960468 h 2083506"/>
              <a:gd name="connsiteX89" fmla="*/ 7393047 w 12191999"/>
              <a:gd name="connsiteY89" fmla="*/ 1952408 h 2083506"/>
              <a:gd name="connsiteX90" fmla="*/ 7199912 w 12191999"/>
              <a:gd name="connsiteY90" fmla="*/ 1959913 h 2083506"/>
              <a:gd name="connsiteX91" fmla="*/ 7146774 w 12191999"/>
              <a:gd name="connsiteY91" fmla="*/ 1956641 h 2083506"/>
              <a:gd name="connsiteX92" fmla="*/ 7122244 w 12191999"/>
              <a:gd name="connsiteY92" fmla="*/ 1953891 h 2083506"/>
              <a:gd name="connsiteX93" fmla="*/ 7032241 w 12191999"/>
              <a:gd name="connsiteY93" fmla="*/ 1962723 h 2083506"/>
              <a:gd name="connsiteX94" fmla="*/ 6941492 w 12191999"/>
              <a:gd name="connsiteY94" fmla="*/ 1976868 h 2083506"/>
              <a:gd name="connsiteX95" fmla="*/ 6906514 w 12191999"/>
              <a:gd name="connsiteY95" fmla="*/ 1968589 h 2083506"/>
              <a:gd name="connsiteX96" fmla="*/ 6826395 w 12191999"/>
              <a:gd name="connsiteY96" fmla="*/ 1974141 h 2083506"/>
              <a:gd name="connsiteX97" fmla="*/ 6716431 w 12191999"/>
              <a:gd name="connsiteY97" fmla="*/ 2004297 h 2083506"/>
              <a:gd name="connsiteX98" fmla="*/ 6569607 w 12191999"/>
              <a:gd name="connsiteY98" fmla="*/ 2015496 h 2083506"/>
              <a:gd name="connsiteX99" fmla="*/ 6561430 w 12191999"/>
              <a:gd name="connsiteY99" fmla="*/ 2020996 h 2083506"/>
              <a:gd name="connsiteX100" fmla="*/ 6549371 w 12191999"/>
              <a:gd name="connsiteY100" fmla="*/ 2024747 h 2083506"/>
              <a:gd name="connsiteX101" fmla="*/ 6547040 w 12191999"/>
              <a:gd name="connsiteY101" fmla="*/ 2024474 h 2083506"/>
              <a:gd name="connsiteX102" fmla="*/ 6530482 w 12191999"/>
              <a:gd name="connsiteY102" fmla="*/ 2026659 h 2083506"/>
              <a:gd name="connsiteX103" fmla="*/ 6528565 w 12191999"/>
              <a:gd name="connsiteY103" fmla="*/ 2028600 h 2083506"/>
              <a:gd name="connsiteX104" fmla="*/ 6517741 w 12191999"/>
              <a:gd name="connsiteY104" fmla="*/ 2030558 h 2083506"/>
              <a:gd name="connsiteX105" fmla="*/ 6497855 w 12191999"/>
              <a:gd name="connsiteY105" fmla="*/ 2035650 h 2083506"/>
              <a:gd name="connsiteX106" fmla="*/ 6492785 w 12191999"/>
              <a:gd name="connsiteY106" fmla="*/ 2035444 h 2083506"/>
              <a:gd name="connsiteX107" fmla="*/ 6460692 w 12191999"/>
              <a:gd name="connsiteY107" fmla="*/ 2041321 h 2083506"/>
              <a:gd name="connsiteX108" fmla="*/ 6459609 w 12191999"/>
              <a:gd name="connsiteY108" fmla="*/ 2040851 h 2083506"/>
              <a:gd name="connsiteX109" fmla="*/ 6447765 w 12191999"/>
              <a:gd name="connsiteY109" fmla="*/ 2040102 h 2083506"/>
              <a:gd name="connsiteX110" fmla="*/ 6426590 w 12191999"/>
              <a:gd name="connsiteY110" fmla="*/ 2039928 h 2083506"/>
              <a:gd name="connsiteX111" fmla="*/ 6401693 w 12191999"/>
              <a:gd name="connsiteY111" fmla="*/ 2033537 h 2083506"/>
              <a:gd name="connsiteX112" fmla="*/ 6387141 w 12191999"/>
              <a:gd name="connsiteY112" fmla="*/ 2033161 h 2083506"/>
              <a:gd name="connsiteX113" fmla="*/ 6357846 w 12191999"/>
              <a:gd name="connsiteY113" fmla="*/ 2036782 h 2083506"/>
              <a:gd name="connsiteX114" fmla="*/ 6342914 w 12191999"/>
              <a:gd name="connsiteY114" fmla="*/ 2037585 h 2083506"/>
              <a:gd name="connsiteX115" fmla="*/ 6336300 w 12191999"/>
              <a:gd name="connsiteY115" fmla="*/ 2038781 h 2083506"/>
              <a:gd name="connsiteX116" fmla="*/ 6317178 w 12191999"/>
              <a:gd name="connsiteY116" fmla="*/ 2038968 h 2083506"/>
              <a:gd name="connsiteX117" fmla="*/ 6161427 w 12191999"/>
              <a:gd name="connsiteY117" fmla="*/ 2047338 h 2083506"/>
              <a:gd name="connsiteX118" fmla="*/ 6097339 w 12191999"/>
              <a:gd name="connsiteY118" fmla="*/ 2082438 h 2083506"/>
              <a:gd name="connsiteX119" fmla="*/ 6079059 w 12191999"/>
              <a:gd name="connsiteY119" fmla="*/ 2081299 h 2083506"/>
              <a:gd name="connsiteX120" fmla="*/ 5998439 w 12191999"/>
              <a:gd name="connsiteY120" fmla="*/ 2070958 h 2083506"/>
              <a:gd name="connsiteX121" fmla="*/ 5904290 w 12191999"/>
              <a:gd name="connsiteY121" fmla="*/ 2070255 h 2083506"/>
              <a:gd name="connsiteX122" fmla="*/ 5814867 w 12191999"/>
              <a:gd name="connsiteY122" fmla="*/ 2079032 h 2083506"/>
              <a:gd name="connsiteX123" fmla="*/ 5725743 w 12191999"/>
              <a:gd name="connsiteY123" fmla="*/ 2070558 h 2083506"/>
              <a:gd name="connsiteX124" fmla="*/ 5650546 w 12191999"/>
              <a:gd name="connsiteY124" fmla="*/ 2052412 h 2083506"/>
              <a:gd name="connsiteX125" fmla="*/ 5581284 w 12191999"/>
              <a:gd name="connsiteY125" fmla="*/ 2023175 h 2083506"/>
              <a:gd name="connsiteX126" fmla="*/ 5572593 w 12191999"/>
              <a:gd name="connsiteY126" fmla="*/ 2018391 h 2083506"/>
              <a:gd name="connsiteX127" fmla="*/ 5548580 w 12191999"/>
              <a:gd name="connsiteY127" fmla="*/ 2016951 h 2083506"/>
              <a:gd name="connsiteX128" fmla="*/ 5471173 w 12191999"/>
              <a:gd name="connsiteY128" fmla="*/ 2018786 h 2083506"/>
              <a:gd name="connsiteX129" fmla="*/ 5340320 w 12191999"/>
              <a:gd name="connsiteY129" fmla="*/ 2037611 h 2083506"/>
              <a:gd name="connsiteX130" fmla="*/ 5254376 w 12191999"/>
              <a:gd name="connsiteY130" fmla="*/ 2042928 h 2083506"/>
              <a:gd name="connsiteX131" fmla="*/ 5258035 w 12191999"/>
              <a:gd name="connsiteY131" fmla="*/ 2035649 h 2083506"/>
              <a:gd name="connsiteX132" fmla="*/ 5230622 w 12191999"/>
              <a:gd name="connsiteY132" fmla="*/ 2024576 h 2083506"/>
              <a:gd name="connsiteX133" fmla="*/ 5026203 w 12191999"/>
              <a:gd name="connsiteY133" fmla="*/ 2030162 h 2083506"/>
              <a:gd name="connsiteX134" fmla="*/ 4973988 w 12191999"/>
              <a:gd name="connsiteY134" fmla="*/ 2026668 h 2083506"/>
              <a:gd name="connsiteX135" fmla="*/ 4928030 w 12191999"/>
              <a:gd name="connsiteY135" fmla="*/ 2033642 h 2083506"/>
              <a:gd name="connsiteX136" fmla="*/ 4908970 w 12191999"/>
              <a:gd name="connsiteY136" fmla="*/ 2030033 h 2083506"/>
              <a:gd name="connsiteX137" fmla="*/ 4905679 w 12191999"/>
              <a:gd name="connsiteY137" fmla="*/ 2029300 h 2083506"/>
              <a:gd name="connsiteX138" fmla="*/ 4892525 w 12191999"/>
              <a:gd name="connsiteY138" fmla="*/ 2028768 h 2083506"/>
              <a:gd name="connsiteX139" fmla="*/ 4888818 w 12191999"/>
              <a:gd name="connsiteY139" fmla="*/ 2025619 h 2083506"/>
              <a:gd name="connsiteX140" fmla="*/ 4869018 w 12191999"/>
              <a:gd name="connsiteY140" fmla="*/ 2022668 h 2083506"/>
              <a:gd name="connsiteX141" fmla="*/ 4844804 w 12191999"/>
              <a:gd name="connsiteY141" fmla="*/ 2022527 h 2083506"/>
              <a:gd name="connsiteX142" fmla="*/ 4758778 w 12191999"/>
              <a:gd name="connsiteY142" fmla="*/ 2021694 h 2083506"/>
              <a:gd name="connsiteX143" fmla="*/ 4744748 w 12191999"/>
              <a:gd name="connsiteY143" fmla="*/ 2023396 h 2083506"/>
              <a:gd name="connsiteX144" fmla="*/ 4698956 w 12191999"/>
              <a:gd name="connsiteY144" fmla="*/ 2020558 h 2083506"/>
              <a:gd name="connsiteX145" fmla="*/ 4658147 w 12191999"/>
              <a:gd name="connsiteY145" fmla="*/ 2019920 h 2083506"/>
              <a:gd name="connsiteX146" fmla="*/ 4631706 w 12191999"/>
              <a:gd name="connsiteY146" fmla="*/ 2021274 h 2083506"/>
              <a:gd name="connsiteX147" fmla="*/ 4624776 w 12191999"/>
              <a:gd name="connsiteY147" fmla="*/ 2020152 h 2083506"/>
              <a:gd name="connsiteX148" fmla="*/ 4598150 w 12191999"/>
              <a:gd name="connsiteY148" fmla="*/ 2019429 h 2083506"/>
              <a:gd name="connsiteX149" fmla="*/ 4584588 w 12191999"/>
              <a:gd name="connsiteY149" fmla="*/ 2021092 h 2083506"/>
              <a:gd name="connsiteX150" fmla="*/ 4571203 w 12191999"/>
              <a:gd name="connsiteY150" fmla="*/ 2017263 h 2083506"/>
              <a:gd name="connsiteX151" fmla="*/ 4567930 w 12191999"/>
              <a:gd name="connsiteY151" fmla="*/ 2014458 h 2083506"/>
              <a:gd name="connsiteX152" fmla="*/ 4548984 w 12191999"/>
              <a:gd name="connsiteY152" fmla="*/ 2015717 h 2083506"/>
              <a:gd name="connsiteX153" fmla="*/ 4533451 w 12191999"/>
              <a:gd name="connsiteY153" fmla="*/ 2012976 h 2083506"/>
              <a:gd name="connsiteX154" fmla="*/ 4519910 w 12191999"/>
              <a:gd name="connsiteY154" fmla="*/ 2014768 h 2083506"/>
              <a:gd name="connsiteX155" fmla="*/ 4514290 w 12191999"/>
              <a:gd name="connsiteY155" fmla="*/ 2014364 h 2083506"/>
              <a:gd name="connsiteX156" fmla="*/ 4500320 w 12191999"/>
              <a:gd name="connsiteY156" fmla="*/ 2013007 h 2083506"/>
              <a:gd name="connsiteX157" fmla="*/ 4476219 w 12191999"/>
              <a:gd name="connsiteY157" fmla="*/ 2009993 h 2083506"/>
              <a:gd name="connsiteX158" fmla="*/ 4468701 w 12191999"/>
              <a:gd name="connsiteY158" fmla="*/ 2009574 h 2083506"/>
              <a:gd name="connsiteX159" fmla="*/ 4452333 w 12191999"/>
              <a:gd name="connsiteY159" fmla="*/ 2004964 h 2083506"/>
              <a:gd name="connsiteX160" fmla="*/ 4420644 w 12191999"/>
              <a:gd name="connsiteY160" fmla="*/ 2001021 h 2083506"/>
              <a:gd name="connsiteX161" fmla="*/ 4364856 w 12191999"/>
              <a:gd name="connsiteY161" fmla="*/ 1987267 h 2083506"/>
              <a:gd name="connsiteX162" fmla="*/ 4332062 w 12191999"/>
              <a:gd name="connsiteY162" fmla="*/ 1980703 h 2083506"/>
              <a:gd name="connsiteX163" fmla="*/ 4309876 w 12191999"/>
              <a:gd name="connsiteY163" fmla="*/ 1974653 h 2083506"/>
              <a:gd name="connsiteX164" fmla="*/ 4244391 w 12191999"/>
              <a:gd name="connsiteY164" fmla="*/ 1966109 h 2083506"/>
              <a:gd name="connsiteX165" fmla="*/ 4132071 w 12191999"/>
              <a:gd name="connsiteY165" fmla="*/ 1954813 h 2083506"/>
              <a:gd name="connsiteX166" fmla="*/ 4109069 w 12191999"/>
              <a:gd name="connsiteY166" fmla="*/ 1951778 h 2083506"/>
              <a:gd name="connsiteX167" fmla="*/ 4092908 w 12191999"/>
              <a:gd name="connsiteY167" fmla="*/ 1946662 h 2083506"/>
              <a:gd name="connsiteX168" fmla="*/ 4092306 w 12191999"/>
              <a:gd name="connsiteY168" fmla="*/ 1943291 h 2083506"/>
              <a:gd name="connsiteX169" fmla="*/ 4080234 w 12191999"/>
              <a:gd name="connsiteY169" fmla="*/ 1941219 h 2083506"/>
              <a:gd name="connsiteX170" fmla="*/ 4077778 w 12191999"/>
              <a:gd name="connsiteY170" fmla="*/ 1940145 h 2083506"/>
              <a:gd name="connsiteX171" fmla="*/ 4062936 w 12191999"/>
              <a:gd name="connsiteY171" fmla="*/ 1934506 h 2083506"/>
              <a:gd name="connsiteX172" fmla="*/ 4012506 w 12191999"/>
              <a:gd name="connsiteY172" fmla="*/ 1935475 h 2083506"/>
              <a:gd name="connsiteX173" fmla="*/ 3965880 w 12191999"/>
              <a:gd name="connsiteY173" fmla="*/ 1925968 h 2083506"/>
              <a:gd name="connsiteX174" fmla="*/ 3765338 w 12191999"/>
              <a:gd name="connsiteY174" fmla="*/ 1906649 h 2083506"/>
              <a:gd name="connsiteX175" fmla="*/ 3749493 w 12191999"/>
              <a:gd name="connsiteY175" fmla="*/ 1893071 h 2083506"/>
              <a:gd name="connsiteX176" fmla="*/ 3672704 w 12191999"/>
              <a:gd name="connsiteY176" fmla="*/ 1881383 h 2083506"/>
              <a:gd name="connsiteX177" fmla="*/ 3530082 w 12191999"/>
              <a:gd name="connsiteY177" fmla="*/ 1883187 h 2083506"/>
              <a:gd name="connsiteX178" fmla="*/ 3387664 w 12191999"/>
              <a:gd name="connsiteY178" fmla="*/ 1862579 h 2083506"/>
              <a:gd name="connsiteX179" fmla="*/ 3371681 w 12191999"/>
              <a:gd name="connsiteY179" fmla="*/ 1865293 h 2083506"/>
              <a:gd name="connsiteX180" fmla="*/ 3355305 w 12191999"/>
              <a:gd name="connsiteY180" fmla="*/ 1865842 h 2083506"/>
              <a:gd name="connsiteX181" fmla="*/ 3353790 w 12191999"/>
              <a:gd name="connsiteY181" fmla="*/ 1865158 h 2083506"/>
              <a:gd name="connsiteX182" fmla="*/ 3336210 w 12191999"/>
              <a:gd name="connsiteY182" fmla="*/ 1863564 h 2083506"/>
              <a:gd name="connsiteX183" fmla="*/ 3331381 w 12191999"/>
              <a:gd name="connsiteY183" fmla="*/ 1864716 h 2083506"/>
              <a:gd name="connsiteX184" fmla="*/ 3319012 w 12191999"/>
              <a:gd name="connsiteY184" fmla="*/ 1864093 h 2083506"/>
              <a:gd name="connsiteX185" fmla="*/ 3293818 w 12191999"/>
              <a:gd name="connsiteY185" fmla="*/ 1864135 h 2083506"/>
              <a:gd name="connsiteX186" fmla="*/ 3289881 w 12191999"/>
              <a:gd name="connsiteY186" fmla="*/ 1862954 h 2083506"/>
              <a:gd name="connsiteX187" fmla="*/ 3253090 w 12191999"/>
              <a:gd name="connsiteY187" fmla="*/ 1861164 h 2083506"/>
              <a:gd name="connsiteX188" fmla="*/ 3252949 w 12191999"/>
              <a:gd name="connsiteY188" fmla="*/ 1860574 h 2083506"/>
              <a:gd name="connsiteX189" fmla="*/ 3244187 w 12191999"/>
              <a:gd name="connsiteY189" fmla="*/ 1857604 h 2083506"/>
              <a:gd name="connsiteX190" fmla="*/ 3246570 w 12191999"/>
              <a:gd name="connsiteY190" fmla="*/ 1852946 h 2083506"/>
              <a:gd name="connsiteX191" fmla="*/ 3237810 w 12191999"/>
              <a:gd name="connsiteY191" fmla="*/ 1853064 h 2083506"/>
              <a:gd name="connsiteX192" fmla="*/ 3230822 w 12191999"/>
              <a:gd name="connsiteY192" fmla="*/ 1855474 h 2083506"/>
              <a:gd name="connsiteX193" fmla="*/ 3136549 w 12191999"/>
              <a:gd name="connsiteY193" fmla="*/ 1874037 h 2083506"/>
              <a:gd name="connsiteX194" fmla="*/ 2845754 w 12191999"/>
              <a:gd name="connsiteY194" fmla="*/ 1910932 h 2083506"/>
              <a:gd name="connsiteX195" fmla="*/ 2786878 w 12191999"/>
              <a:gd name="connsiteY195" fmla="*/ 1917162 h 2083506"/>
              <a:gd name="connsiteX196" fmla="*/ 2725298 w 12191999"/>
              <a:gd name="connsiteY196" fmla="*/ 1912340 h 2083506"/>
              <a:gd name="connsiteX197" fmla="*/ 2697754 w 12191999"/>
              <a:gd name="connsiteY197" fmla="*/ 1914863 h 2083506"/>
              <a:gd name="connsiteX198" fmla="*/ 2568063 w 12191999"/>
              <a:gd name="connsiteY198" fmla="*/ 1936283 h 2083506"/>
              <a:gd name="connsiteX199" fmla="*/ 2489784 w 12191999"/>
              <a:gd name="connsiteY199" fmla="*/ 1943720 h 2083506"/>
              <a:gd name="connsiteX200" fmla="*/ 2458978 w 12191999"/>
              <a:gd name="connsiteY200" fmla="*/ 1938095 h 2083506"/>
              <a:gd name="connsiteX201" fmla="*/ 2318712 w 12191999"/>
              <a:gd name="connsiteY201" fmla="*/ 1934474 h 2083506"/>
              <a:gd name="connsiteX202" fmla="*/ 2268709 w 12191999"/>
              <a:gd name="connsiteY202" fmla="*/ 1940521 h 2083506"/>
              <a:gd name="connsiteX203" fmla="*/ 2264080 w 12191999"/>
              <a:gd name="connsiteY203" fmla="*/ 1941232 h 2083506"/>
              <a:gd name="connsiteX204" fmla="*/ 2254684 w 12191999"/>
              <a:gd name="connsiteY204" fmla="*/ 1943524 h 2083506"/>
              <a:gd name="connsiteX205" fmla="*/ 2252523 w 12191999"/>
              <a:gd name="connsiteY205" fmla="*/ 1943004 h 2083506"/>
              <a:gd name="connsiteX206" fmla="*/ 2173350 w 12191999"/>
              <a:gd name="connsiteY206" fmla="*/ 1929202 h 2083506"/>
              <a:gd name="connsiteX207" fmla="*/ 2155266 w 12191999"/>
              <a:gd name="connsiteY207" fmla="*/ 1920267 h 2083506"/>
              <a:gd name="connsiteX208" fmla="*/ 2091013 w 12191999"/>
              <a:gd name="connsiteY208" fmla="*/ 1914631 h 2083506"/>
              <a:gd name="connsiteX209" fmla="*/ 2030712 w 12191999"/>
              <a:gd name="connsiteY209" fmla="*/ 1897690 h 2083506"/>
              <a:gd name="connsiteX210" fmla="*/ 1908838 w 12191999"/>
              <a:gd name="connsiteY210" fmla="*/ 1892222 h 2083506"/>
              <a:gd name="connsiteX211" fmla="*/ 1877796 w 12191999"/>
              <a:gd name="connsiteY211" fmla="*/ 1883887 h 2083506"/>
              <a:gd name="connsiteX212" fmla="*/ 1875824 w 12191999"/>
              <a:gd name="connsiteY212" fmla="*/ 1879265 h 2083506"/>
              <a:gd name="connsiteX213" fmla="*/ 1823048 w 12191999"/>
              <a:gd name="connsiteY213" fmla="*/ 1881064 h 2083506"/>
              <a:gd name="connsiteX214" fmla="*/ 1765736 w 12191999"/>
              <a:gd name="connsiteY214" fmla="*/ 1856578 h 2083506"/>
              <a:gd name="connsiteX215" fmla="*/ 1725669 w 12191999"/>
              <a:gd name="connsiteY215" fmla="*/ 1833744 h 2083506"/>
              <a:gd name="connsiteX216" fmla="*/ 1725216 w 12191999"/>
              <a:gd name="connsiteY216" fmla="*/ 1829447 h 2083506"/>
              <a:gd name="connsiteX217" fmla="*/ 1721485 w 12191999"/>
              <a:gd name="connsiteY217" fmla="*/ 1828960 h 2083506"/>
              <a:gd name="connsiteX218" fmla="*/ 1717786 w 12191999"/>
              <a:gd name="connsiteY218" fmla="*/ 1832224 h 2083506"/>
              <a:gd name="connsiteX219" fmla="*/ 1689907 w 12191999"/>
              <a:gd name="connsiteY219" fmla="*/ 1825425 h 2083506"/>
              <a:gd name="connsiteX220" fmla="*/ 1688093 w 12191999"/>
              <a:gd name="connsiteY220" fmla="*/ 1817391 h 2083506"/>
              <a:gd name="connsiteX221" fmla="*/ 1496789 w 12191999"/>
              <a:gd name="connsiteY221" fmla="*/ 1805297 h 2083506"/>
              <a:gd name="connsiteX222" fmla="*/ 1392839 w 12191999"/>
              <a:gd name="connsiteY222" fmla="*/ 1758649 h 2083506"/>
              <a:gd name="connsiteX223" fmla="*/ 1360872 w 12191999"/>
              <a:gd name="connsiteY223" fmla="*/ 1752441 h 2083506"/>
              <a:gd name="connsiteX224" fmla="*/ 1313885 w 12191999"/>
              <a:gd name="connsiteY224" fmla="*/ 1731785 h 2083506"/>
              <a:gd name="connsiteX225" fmla="*/ 1247665 w 12191999"/>
              <a:gd name="connsiteY225" fmla="*/ 1727765 h 2083506"/>
              <a:gd name="connsiteX226" fmla="*/ 1196850 w 12191999"/>
              <a:gd name="connsiteY226" fmla="*/ 1729622 h 2083506"/>
              <a:gd name="connsiteX227" fmla="*/ 1168728 w 12191999"/>
              <a:gd name="connsiteY227" fmla="*/ 1728550 h 2083506"/>
              <a:gd name="connsiteX228" fmla="*/ 1096918 w 12191999"/>
              <a:gd name="connsiteY228" fmla="*/ 1721485 h 2083506"/>
              <a:gd name="connsiteX229" fmla="*/ 1094082 w 12191999"/>
              <a:gd name="connsiteY229" fmla="*/ 1720113 h 2083506"/>
              <a:gd name="connsiteX230" fmla="*/ 1040782 w 12191999"/>
              <a:gd name="connsiteY230" fmla="*/ 1721762 h 2083506"/>
              <a:gd name="connsiteX231" fmla="*/ 955980 w 12191999"/>
              <a:gd name="connsiteY231" fmla="*/ 1719289 h 2083506"/>
              <a:gd name="connsiteX232" fmla="*/ 926108 w 12191999"/>
              <a:gd name="connsiteY232" fmla="*/ 1715917 h 2083506"/>
              <a:gd name="connsiteX233" fmla="*/ 876049 w 12191999"/>
              <a:gd name="connsiteY233" fmla="*/ 1710422 h 2083506"/>
              <a:gd name="connsiteX234" fmla="*/ 839194 w 12191999"/>
              <a:gd name="connsiteY234" fmla="*/ 1700176 h 2083506"/>
              <a:gd name="connsiteX235" fmla="*/ 797112 w 12191999"/>
              <a:gd name="connsiteY235" fmla="*/ 1698014 h 2083506"/>
              <a:gd name="connsiteX236" fmla="*/ 786610 w 12191999"/>
              <a:gd name="connsiteY236" fmla="*/ 1705455 h 2083506"/>
              <a:gd name="connsiteX237" fmla="*/ 741833 w 12191999"/>
              <a:gd name="connsiteY237" fmla="*/ 1700566 h 2083506"/>
              <a:gd name="connsiteX238" fmla="*/ 673985 w 12191999"/>
              <a:gd name="connsiteY238" fmla="*/ 1692278 h 2083506"/>
              <a:gd name="connsiteX239" fmla="*/ 634665 w 12191999"/>
              <a:gd name="connsiteY239" fmla="*/ 1689550 h 2083506"/>
              <a:gd name="connsiteX240" fmla="*/ 527471 w 12191999"/>
              <a:gd name="connsiteY240" fmla="*/ 1679869 h 2083506"/>
              <a:gd name="connsiteX241" fmla="*/ 420260 w 12191999"/>
              <a:gd name="connsiteY241" fmla="*/ 1668475 h 2083506"/>
              <a:gd name="connsiteX242" fmla="*/ 357630 w 12191999"/>
              <a:gd name="connsiteY242" fmla="*/ 1652142 h 2083506"/>
              <a:gd name="connsiteX243" fmla="*/ 269407 w 12191999"/>
              <a:gd name="connsiteY243" fmla="*/ 1643812 h 2083506"/>
              <a:gd name="connsiteX244" fmla="*/ 254769 w 12191999"/>
              <a:gd name="connsiteY244" fmla="*/ 1641013 h 2083506"/>
              <a:gd name="connsiteX245" fmla="*/ 150763 w 12191999"/>
              <a:gd name="connsiteY245" fmla="*/ 1628143 h 2083506"/>
              <a:gd name="connsiteX246" fmla="*/ 29133 w 12191999"/>
              <a:gd name="connsiteY246" fmla="*/ 1626172 h 2083506"/>
              <a:gd name="connsiteX247" fmla="*/ 0 w 12191999"/>
              <a:gd name="connsiteY247" fmla="*/ 1619589 h 2083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</a:cxnLst>
            <a:rect l="l" t="t" r="r" b="b"/>
            <a:pathLst>
              <a:path w="12191999" h="2083506">
                <a:moveTo>
                  <a:pt x="0" y="0"/>
                </a:moveTo>
                <a:lnTo>
                  <a:pt x="9429748" y="0"/>
                </a:lnTo>
                <a:lnTo>
                  <a:pt x="9429748" y="1"/>
                </a:lnTo>
                <a:lnTo>
                  <a:pt x="12191999" y="1"/>
                </a:lnTo>
                <a:lnTo>
                  <a:pt x="12191999" y="1164372"/>
                </a:lnTo>
                <a:lnTo>
                  <a:pt x="12147852" y="1163783"/>
                </a:lnTo>
                <a:cubicBezTo>
                  <a:pt x="12063101" y="1189107"/>
                  <a:pt x="12045020" y="1156925"/>
                  <a:pt x="11993604" y="1153496"/>
                </a:cubicBezTo>
                <a:cubicBezTo>
                  <a:pt x="11954216" y="1165241"/>
                  <a:pt x="11911195" y="1167350"/>
                  <a:pt x="11865319" y="1176624"/>
                </a:cubicBezTo>
                <a:cubicBezTo>
                  <a:pt x="11822513" y="1184682"/>
                  <a:pt x="11766915" y="1201558"/>
                  <a:pt x="11718353" y="1209136"/>
                </a:cubicBezTo>
                <a:cubicBezTo>
                  <a:pt x="11675379" y="1217463"/>
                  <a:pt x="11638007" y="1216639"/>
                  <a:pt x="11609067" y="1218512"/>
                </a:cubicBezTo>
                <a:cubicBezTo>
                  <a:pt x="11597582" y="1221322"/>
                  <a:pt x="11554280" y="1243577"/>
                  <a:pt x="11545958" y="1240430"/>
                </a:cubicBezTo>
                <a:lnTo>
                  <a:pt x="11445770" y="1225780"/>
                </a:lnTo>
                <a:cubicBezTo>
                  <a:pt x="11425543" y="1230782"/>
                  <a:pt x="11413740" y="1222096"/>
                  <a:pt x="11398842" y="1227250"/>
                </a:cubicBezTo>
                <a:cubicBezTo>
                  <a:pt x="11367060" y="1233093"/>
                  <a:pt x="11269285" y="1263712"/>
                  <a:pt x="11240093" y="1266797"/>
                </a:cubicBezTo>
                <a:cubicBezTo>
                  <a:pt x="11197297" y="1273685"/>
                  <a:pt x="11181311" y="1272682"/>
                  <a:pt x="11141364" y="1288059"/>
                </a:cubicBezTo>
                <a:cubicBezTo>
                  <a:pt x="11099891" y="1305386"/>
                  <a:pt x="11051533" y="1319157"/>
                  <a:pt x="11015396" y="1353104"/>
                </a:cubicBezTo>
                <a:cubicBezTo>
                  <a:pt x="11009424" y="1362217"/>
                  <a:pt x="10992328" y="1361966"/>
                  <a:pt x="10973905" y="1365109"/>
                </a:cubicBezTo>
                <a:cubicBezTo>
                  <a:pt x="10955482" y="1368254"/>
                  <a:pt x="10907369" y="1372817"/>
                  <a:pt x="10904858" y="1371966"/>
                </a:cubicBezTo>
                <a:cubicBezTo>
                  <a:pt x="10880521" y="1379494"/>
                  <a:pt x="10873670" y="1399734"/>
                  <a:pt x="10827883" y="1410270"/>
                </a:cubicBezTo>
                <a:cubicBezTo>
                  <a:pt x="10790248" y="1415655"/>
                  <a:pt x="10724899" y="1420726"/>
                  <a:pt x="10690996" y="1426394"/>
                </a:cubicBezTo>
                <a:cubicBezTo>
                  <a:pt x="10676463" y="1423331"/>
                  <a:pt x="10634514" y="1436908"/>
                  <a:pt x="10624461" y="1444283"/>
                </a:cubicBezTo>
                <a:cubicBezTo>
                  <a:pt x="10601952" y="1468442"/>
                  <a:pt x="10536224" y="1460228"/>
                  <a:pt x="10517208" y="1478947"/>
                </a:cubicBezTo>
                <a:cubicBezTo>
                  <a:pt x="10509508" y="1482271"/>
                  <a:pt x="10505833" y="1468818"/>
                  <a:pt x="10497937" y="1469831"/>
                </a:cubicBezTo>
                <a:lnTo>
                  <a:pt x="10471201" y="1486037"/>
                </a:lnTo>
                <a:lnTo>
                  <a:pt x="10448263" y="1478223"/>
                </a:lnTo>
                <a:lnTo>
                  <a:pt x="10388089" y="1507175"/>
                </a:lnTo>
                <a:cubicBezTo>
                  <a:pt x="10350285" y="1513081"/>
                  <a:pt x="10383281" y="1526586"/>
                  <a:pt x="10333720" y="1515848"/>
                </a:cubicBezTo>
                <a:cubicBezTo>
                  <a:pt x="10286428" y="1526223"/>
                  <a:pt x="10174884" y="1550019"/>
                  <a:pt x="10104338" y="1569424"/>
                </a:cubicBezTo>
                <a:cubicBezTo>
                  <a:pt x="10066963" y="1581564"/>
                  <a:pt x="9967395" y="1605712"/>
                  <a:pt x="9910445" y="1632275"/>
                </a:cubicBezTo>
                <a:cubicBezTo>
                  <a:pt x="9856131" y="1644130"/>
                  <a:pt x="9831118" y="1689967"/>
                  <a:pt x="9770872" y="1688088"/>
                </a:cubicBezTo>
                <a:cubicBezTo>
                  <a:pt x="9769882" y="1691843"/>
                  <a:pt x="9737016" y="1697044"/>
                  <a:pt x="9733849" y="1700034"/>
                </a:cubicBezTo>
                <a:lnTo>
                  <a:pt x="9703714" y="1730093"/>
                </a:lnTo>
                <a:lnTo>
                  <a:pt x="9698351" y="1730377"/>
                </a:lnTo>
                <a:lnTo>
                  <a:pt x="9632895" y="1736363"/>
                </a:lnTo>
                <a:lnTo>
                  <a:pt x="9569107" y="1741010"/>
                </a:lnTo>
                <a:cubicBezTo>
                  <a:pt x="9558961" y="1745882"/>
                  <a:pt x="9548028" y="1750646"/>
                  <a:pt x="9536451" y="1755120"/>
                </a:cubicBezTo>
                <a:lnTo>
                  <a:pt x="9529385" y="1757515"/>
                </a:lnTo>
                <a:lnTo>
                  <a:pt x="9498527" y="1753117"/>
                </a:lnTo>
                <a:lnTo>
                  <a:pt x="9436642" y="1755478"/>
                </a:lnTo>
                <a:lnTo>
                  <a:pt x="9429748" y="1756317"/>
                </a:lnTo>
                <a:lnTo>
                  <a:pt x="9429748" y="1768745"/>
                </a:lnTo>
                <a:lnTo>
                  <a:pt x="9425802" y="1769273"/>
                </a:lnTo>
                <a:cubicBezTo>
                  <a:pt x="9390751" y="1773262"/>
                  <a:pt x="9371406" y="1773457"/>
                  <a:pt x="9349763" y="1776107"/>
                </a:cubicBezTo>
                <a:cubicBezTo>
                  <a:pt x="9314721" y="1782260"/>
                  <a:pt x="9277650" y="1796217"/>
                  <a:pt x="9256503" y="1800699"/>
                </a:cubicBezTo>
                <a:lnTo>
                  <a:pt x="9222873" y="1803003"/>
                </a:lnTo>
                <a:lnTo>
                  <a:pt x="9224095" y="1807355"/>
                </a:lnTo>
                <a:lnTo>
                  <a:pt x="9211603" y="1807675"/>
                </a:lnTo>
                <a:lnTo>
                  <a:pt x="9183719" y="1807781"/>
                </a:lnTo>
                <a:cubicBezTo>
                  <a:pt x="9166319" y="1808439"/>
                  <a:pt x="9117935" y="1807396"/>
                  <a:pt x="9100221" y="1808989"/>
                </a:cubicBezTo>
                <a:cubicBezTo>
                  <a:pt x="9095111" y="1813630"/>
                  <a:pt x="9087224" y="1816160"/>
                  <a:pt x="9077439" y="1817333"/>
                </a:cubicBezTo>
                <a:lnTo>
                  <a:pt x="9055889" y="1817464"/>
                </a:lnTo>
                <a:lnTo>
                  <a:pt x="8930912" y="1828648"/>
                </a:lnTo>
                <a:lnTo>
                  <a:pt x="8913729" y="1829483"/>
                </a:lnTo>
                <a:lnTo>
                  <a:pt x="8904423" y="1833234"/>
                </a:lnTo>
                <a:cubicBezTo>
                  <a:pt x="8897319" y="1833982"/>
                  <a:pt x="8876911" y="1833498"/>
                  <a:pt x="8871099" y="1833979"/>
                </a:cubicBezTo>
                <a:lnTo>
                  <a:pt x="8869557" y="1836113"/>
                </a:lnTo>
                <a:cubicBezTo>
                  <a:pt x="8851043" y="1839524"/>
                  <a:pt x="8781405" y="1850882"/>
                  <a:pt x="8760021" y="1854442"/>
                </a:cubicBezTo>
                <a:cubicBezTo>
                  <a:pt x="8755749" y="1851161"/>
                  <a:pt x="8746183" y="1856343"/>
                  <a:pt x="8741254" y="1857469"/>
                </a:cubicBezTo>
                <a:cubicBezTo>
                  <a:pt x="8740491" y="1855259"/>
                  <a:pt x="8728559" y="1854585"/>
                  <a:pt x="8725039" y="1856552"/>
                </a:cubicBezTo>
                <a:cubicBezTo>
                  <a:pt x="8641157" y="1867333"/>
                  <a:pt x="8683145" y="1845054"/>
                  <a:pt x="8635265" y="1859168"/>
                </a:cubicBezTo>
                <a:cubicBezTo>
                  <a:pt x="8626795" y="1860103"/>
                  <a:pt x="8619931" y="1859212"/>
                  <a:pt x="8613911" y="1857561"/>
                </a:cubicBezTo>
                <a:lnTo>
                  <a:pt x="8604931" y="1854170"/>
                </a:lnTo>
                <a:lnTo>
                  <a:pt x="8570171" y="1860579"/>
                </a:lnTo>
                <a:cubicBezTo>
                  <a:pt x="8553049" y="1862813"/>
                  <a:pt x="8535028" y="1864294"/>
                  <a:pt x="8516537" y="1864971"/>
                </a:cubicBezTo>
                <a:cubicBezTo>
                  <a:pt x="8512388" y="1860455"/>
                  <a:pt x="8497874" y="1866870"/>
                  <a:pt x="8491046" y="1868141"/>
                </a:cubicBezTo>
                <a:cubicBezTo>
                  <a:pt x="8490975" y="1865191"/>
                  <a:pt x="8475847" y="1863778"/>
                  <a:pt x="8470478" y="1866216"/>
                </a:cubicBezTo>
                <a:cubicBezTo>
                  <a:pt x="8357654" y="1876758"/>
                  <a:pt x="8421139" y="1849210"/>
                  <a:pt x="8353433" y="1865729"/>
                </a:cubicBezTo>
                <a:lnTo>
                  <a:pt x="8347675" y="1865075"/>
                </a:lnTo>
                <a:lnTo>
                  <a:pt x="8343939" y="1865677"/>
                </a:lnTo>
                <a:cubicBezTo>
                  <a:pt x="8309852" y="1870841"/>
                  <a:pt x="8272587" y="1875809"/>
                  <a:pt x="8221566" y="1881148"/>
                </a:cubicBezTo>
                <a:cubicBezTo>
                  <a:pt x="8158043" y="1892960"/>
                  <a:pt x="8095547" y="1914042"/>
                  <a:pt x="8066095" y="1919902"/>
                </a:cubicBezTo>
                <a:cubicBezTo>
                  <a:pt x="8058949" y="1919234"/>
                  <a:pt x="8051921" y="1917862"/>
                  <a:pt x="8044849" y="1916308"/>
                </a:cubicBezTo>
                <a:lnTo>
                  <a:pt x="8041142" y="1915506"/>
                </a:lnTo>
                <a:lnTo>
                  <a:pt x="8022159" y="1911521"/>
                </a:lnTo>
                <a:lnTo>
                  <a:pt x="7944932" y="1917265"/>
                </a:lnTo>
                <a:lnTo>
                  <a:pt x="7879011" y="1928570"/>
                </a:lnTo>
                <a:lnTo>
                  <a:pt x="7865529" y="1934399"/>
                </a:lnTo>
                <a:lnTo>
                  <a:pt x="7774801" y="1947969"/>
                </a:lnTo>
                <a:lnTo>
                  <a:pt x="7748398" y="1955982"/>
                </a:lnTo>
                <a:lnTo>
                  <a:pt x="7740684" y="1955717"/>
                </a:lnTo>
                <a:cubicBezTo>
                  <a:pt x="7728362" y="1958584"/>
                  <a:pt x="7714099" y="1968442"/>
                  <a:pt x="7712976" y="1960442"/>
                </a:cubicBezTo>
                <a:lnTo>
                  <a:pt x="7699956" y="1966104"/>
                </a:lnTo>
                <a:lnTo>
                  <a:pt x="7684158" y="1962927"/>
                </a:lnTo>
                <a:cubicBezTo>
                  <a:pt x="7674684" y="1962643"/>
                  <a:pt x="7652105" y="1963177"/>
                  <a:pt x="7643109" y="1964400"/>
                </a:cubicBezTo>
                <a:lnTo>
                  <a:pt x="7630180" y="1970266"/>
                </a:lnTo>
                <a:lnTo>
                  <a:pt x="7609131" y="1971774"/>
                </a:lnTo>
                <a:cubicBezTo>
                  <a:pt x="7596694" y="1971644"/>
                  <a:pt x="7570258" y="1969757"/>
                  <a:pt x="7555555" y="1969491"/>
                </a:cubicBezTo>
                <a:cubicBezTo>
                  <a:pt x="7541460" y="1966540"/>
                  <a:pt x="7530571" y="1964848"/>
                  <a:pt x="7520919" y="1970177"/>
                </a:cubicBezTo>
                <a:cubicBezTo>
                  <a:pt x="7500295" y="1966884"/>
                  <a:pt x="7480780" y="1949401"/>
                  <a:pt x="7456258" y="1960468"/>
                </a:cubicBezTo>
                <a:cubicBezTo>
                  <a:pt x="7434946" y="1957506"/>
                  <a:pt x="7435772" y="1952500"/>
                  <a:pt x="7393047" y="1952408"/>
                </a:cubicBezTo>
                <a:cubicBezTo>
                  <a:pt x="7356520" y="1952860"/>
                  <a:pt x="7236307" y="1958626"/>
                  <a:pt x="7199912" y="1959913"/>
                </a:cubicBezTo>
                <a:cubicBezTo>
                  <a:pt x="7176501" y="1959942"/>
                  <a:pt x="7160098" y="1958343"/>
                  <a:pt x="7146774" y="1956641"/>
                </a:cubicBezTo>
                <a:lnTo>
                  <a:pt x="7122244" y="1953891"/>
                </a:lnTo>
                <a:lnTo>
                  <a:pt x="7032241" y="1962723"/>
                </a:lnTo>
                <a:cubicBezTo>
                  <a:pt x="6997214" y="1965198"/>
                  <a:pt x="6963725" y="1968396"/>
                  <a:pt x="6941492" y="1976868"/>
                </a:cubicBezTo>
                <a:cubicBezTo>
                  <a:pt x="6947015" y="1970398"/>
                  <a:pt x="6923088" y="1965379"/>
                  <a:pt x="6906514" y="1968589"/>
                </a:cubicBezTo>
                <a:cubicBezTo>
                  <a:pt x="6925890" y="1943204"/>
                  <a:pt x="6840983" y="1991464"/>
                  <a:pt x="6826395" y="1974141"/>
                </a:cubicBezTo>
                <a:cubicBezTo>
                  <a:pt x="6825676" y="1990223"/>
                  <a:pt x="6751393" y="2017492"/>
                  <a:pt x="6716431" y="2004297"/>
                </a:cubicBezTo>
                <a:cubicBezTo>
                  <a:pt x="6663167" y="2007518"/>
                  <a:pt x="6625450" y="2020811"/>
                  <a:pt x="6569607" y="2015496"/>
                </a:cubicBezTo>
                <a:cubicBezTo>
                  <a:pt x="6567874" y="2017648"/>
                  <a:pt x="6565034" y="2019449"/>
                  <a:pt x="6561430" y="2020996"/>
                </a:cubicBezTo>
                <a:lnTo>
                  <a:pt x="6549371" y="2024747"/>
                </a:lnTo>
                <a:lnTo>
                  <a:pt x="6547040" y="2024474"/>
                </a:lnTo>
                <a:cubicBezTo>
                  <a:pt x="6537882" y="2024425"/>
                  <a:pt x="6533193" y="2025332"/>
                  <a:pt x="6530482" y="2026659"/>
                </a:cubicBezTo>
                <a:lnTo>
                  <a:pt x="6528565" y="2028600"/>
                </a:lnTo>
                <a:lnTo>
                  <a:pt x="6517741" y="2030558"/>
                </a:lnTo>
                <a:lnTo>
                  <a:pt x="6497855" y="2035650"/>
                </a:lnTo>
                <a:lnTo>
                  <a:pt x="6492785" y="2035444"/>
                </a:lnTo>
                <a:lnTo>
                  <a:pt x="6460692" y="2041321"/>
                </a:lnTo>
                <a:lnTo>
                  <a:pt x="6459609" y="2040851"/>
                </a:lnTo>
                <a:cubicBezTo>
                  <a:pt x="6456451" y="2039933"/>
                  <a:pt x="6452734" y="2039508"/>
                  <a:pt x="6447765" y="2040102"/>
                </a:cubicBezTo>
                <a:cubicBezTo>
                  <a:pt x="6446007" y="2031126"/>
                  <a:pt x="6441093" y="2037380"/>
                  <a:pt x="6426590" y="2039928"/>
                </a:cubicBezTo>
                <a:cubicBezTo>
                  <a:pt x="6423606" y="2033241"/>
                  <a:pt x="6413230" y="2032925"/>
                  <a:pt x="6401693" y="2033537"/>
                </a:cubicBezTo>
                <a:lnTo>
                  <a:pt x="6387141" y="2033161"/>
                </a:lnTo>
                <a:lnTo>
                  <a:pt x="6357846" y="2036782"/>
                </a:lnTo>
                <a:lnTo>
                  <a:pt x="6342914" y="2037585"/>
                </a:lnTo>
                <a:lnTo>
                  <a:pt x="6336300" y="2038781"/>
                </a:lnTo>
                <a:lnTo>
                  <a:pt x="6317178" y="2038968"/>
                </a:lnTo>
                <a:lnTo>
                  <a:pt x="6161427" y="2047338"/>
                </a:lnTo>
                <a:cubicBezTo>
                  <a:pt x="6147824" y="2057658"/>
                  <a:pt x="6118908" y="2077615"/>
                  <a:pt x="6097339" y="2082438"/>
                </a:cubicBezTo>
                <a:cubicBezTo>
                  <a:pt x="6090149" y="2084046"/>
                  <a:pt x="6083776" y="2083972"/>
                  <a:pt x="6079059" y="2081299"/>
                </a:cubicBezTo>
                <a:cubicBezTo>
                  <a:pt x="6063900" y="2082334"/>
                  <a:pt x="6011621" y="2084537"/>
                  <a:pt x="5998439" y="2070958"/>
                </a:cubicBezTo>
                <a:cubicBezTo>
                  <a:pt x="5976443" y="2071759"/>
                  <a:pt x="5925514" y="2069780"/>
                  <a:pt x="5904290" y="2070255"/>
                </a:cubicBezTo>
                <a:cubicBezTo>
                  <a:pt x="5871515" y="2066244"/>
                  <a:pt x="5843986" y="2088249"/>
                  <a:pt x="5814867" y="2079032"/>
                </a:cubicBezTo>
                <a:cubicBezTo>
                  <a:pt x="5792003" y="2070559"/>
                  <a:pt x="5750009" y="2076273"/>
                  <a:pt x="5725743" y="2070558"/>
                </a:cubicBezTo>
                <a:cubicBezTo>
                  <a:pt x="5716432" y="2058355"/>
                  <a:pt x="5667424" y="2047322"/>
                  <a:pt x="5650546" y="2052412"/>
                </a:cubicBezTo>
                <a:cubicBezTo>
                  <a:pt x="5614627" y="2046084"/>
                  <a:pt x="5608108" y="2028306"/>
                  <a:pt x="5581284" y="2023175"/>
                </a:cubicBezTo>
                <a:lnTo>
                  <a:pt x="5572593" y="2018391"/>
                </a:lnTo>
                <a:lnTo>
                  <a:pt x="5548580" y="2016951"/>
                </a:lnTo>
                <a:cubicBezTo>
                  <a:pt x="5523726" y="2017783"/>
                  <a:pt x="5498337" y="2019663"/>
                  <a:pt x="5471173" y="2018786"/>
                </a:cubicBezTo>
                <a:cubicBezTo>
                  <a:pt x="5447687" y="2003020"/>
                  <a:pt x="5353807" y="2022324"/>
                  <a:pt x="5340320" y="2037611"/>
                </a:cubicBezTo>
                <a:cubicBezTo>
                  <a:pt x="5340015" y="2024215"/>
                  <a:pt x="5271937" y="2042455"/>
                  <a:pt x="5254376" y="2042928"/>
                </a:cubicBezTo>
                <a:cubicBezTo>
                  <a:pt x="5248522" y="2043086"/>
                  <a:pt x="5248281" y="2041270"/>
                  <a:pt x="5258035" y="2035649"/>
                </a:cubicBezTo>
                <a:cubicBezTo>
                  <a:pt x="5239374" y="2037214"/>
                  <a:pt x="5220112" y="2030252"/>
                  <a:pt x="5230622" y="2024576"/>
                </a:cubicBezTo>
                <a:cubicBezTo>
                  <a:pt x="5173932" y="2036724"/>
                  <a:pt x="5090262" y="2024645"/>
                  <a:pt x="5026203" y="2030162"/>
                </a:cubicBezTo>
                <a:cubicBezTo>
                  <a:pt x="4991280" y="2016814"/>
                  <a:pt x="5010212" y="2029164"/>
                  <a:pt x="4973988" y="2026668"/>
                </a:cubicBezTo>
                <a:cubicBezTo>
                  <a:pt x="4983896" y="2038955"/>
                  <a:pt x="4930012" y="2019774"/>
                  <a:pt x="4928030" y="2033642"/>
                </a:cubicBezTo>
                <a:cubicBezTo>
                  <a:pt x="4921501" y="2032748"/>
                  <a:pt x="4915238" y="2031445"/>
                  <a:pt x="4908970" y="2030033"/>
                </a:cubicBezTo>
                <a:lnTo>
                  <a:pt x="4905679" y="2029300"/>
                </a:lnTo>
                <a:lnTo>
                  <a:pt x="4892525" y="2028768"/>
                </a:lnTo>
                <a:lnTo>
                  <a:pt x="4888818" y="2025619"/>
                </a:lnTo>
                <a:lnTo>
                  <a:pt x="4869018" y="2022668"/>
                </a:lnTo>
                <a:cubicBezTo>
                  <a:pt x="4861602" y="2022028"/>
                  <a:pt x="4853622" y="2021880"/>
                  <a:pt x="4844804" y="2022527"/>
                </a:cubicBezTo>
                <a:cubicBezTo>
                  <a:pt x="4823110" y="2028022"/>
                  <a:pt x="4789330" y="2021287"/>
                  <a:pt x="4758778" y="2021694"/>
                </a:cubicBezTo>
                <a:lnTo>
                  <a:pt x="4744748" y="2023396"/>
                </a:lnTo>
                <a:lnTo>
                  <a:pt x="4698956" y="2020558"/>
                </a:lnTo>
                <a:cubicBezTo>
                  <a:pt x="4685921" y="2020008"/>
                  <a:pt x="4672392" y="2019718"/>
                  <a:pt x="4658147" y="2019920"/>
                </a:cubicBezTo>
                <a:lnTo>
                  <a:pt x="4631706" y="2021274"/>
                </a:lnTo>
                <a:lnTo>
                  <a:pt x="4624776" y="2020152"/>
                </a:lnTo>
                <a:cubicBezTo>
                  <a:pt x="4612703" y="2020277"/>
                  <a:pt x="4596727" y="2024226"/>
                  <a:pt x="4598150" y="2019429"/>
                </a:cubicBezTo>
                <a:lnTo>
                  <a:pt x="4584588" y="2021092"/>
                </a:lnTo>
                <a:lnTo>
                  <a:pt x="4571203" y="2017263"/>
                </a:lnTo>
                <a:cubicBezTo>
                  <a:pt x="4569736" y="2016374"/>
                  <a:pt x="4568633" y="2015427"/>
                  <a:pt x="4567930" y="2014458"/>
                </a:cubicBezTo>
                <a:lnTo>
                  <a:pt x="4548984" y="2015717"/>
                </a:lnTo>
                <a:lnTo>
                  <a:pt x="4533451" y="2012976"/>
                </a:lnTo>
                <a:lnTo>
                  <a:pt x="4519910" y="2014768"/>
                </a:lnTo>
                <a:lnTo>
                  <a:pt x="4514290" y="2014364"/>
                </a:lnTo>
                <a:lnTo>
                  <a:pt x="4500320" y="2013007"/>
                </a:lnTo>
                <a:cubicBezTo>
                  <a:pt x="4493159" y="2012056"/>
                  <a:pt x="4485144" y="2010910"/>
                  <a:pt x="4476219" y="2009993"/>
                </a:cubicBezTo>
                <a:lnTo>
                  <a:pt x="4468701" y="2009574"/>
                </a:lnTo>
                <a:lnTo>
                  <a:pt x="4452333" y="2004964"/>
                </a:lnTo>
                <a:cubicBezTo>
                  <a:pt x="4440422" y="2001479"/>
                  <a:pt x="4431048" y="1999130"/>
                  <a:pt x="4420644" y="2001021"/>
                </a:cubicBezTo>
                <a:cubicBezTo>
                  <a:pt x="4402911" y="1996519"/>
                  <a:pt x="4390524" y="1983900"/>
                  <a:pt x="4364856" y="1987267"/>
                </a:cubicBezTo>
                <a:cubicBezTo>
                  <a:pt x="4372645" y="1981550"/>
                  <a:pt x="4336350" y="1986575"/>
                  <a:pt x="4332062" y="1980703"/>
                </a:cubicBezTo>
                <a:cubicBezTo>
                  <a:pt x="4330083" y="1975974"/>
                  <a:pt x="4318612" y="1976397"/>
                  <a:pt x="4309876" y="1974653"/>
                </a:cubicBezTo>
                <a:cubicBezTo>
                  <a:pt x="4303650" y="1969824"/>
                  <a:pt x="4259693" y="1965414"/>
                  <a:pt x="4244391" y="1966109"/>
                </a:cubicBezTo>
                <a:cubicBezTo>
                  <a:pt x="4201255" y="1970914"/>
                  <a:pt x="4166558" y="1951471"/>
                  <a:pt x="4132071" y="1954813"/>
                </a:cubicBezTo>
                <a:cubicBezTo>
                  <a:pt x="4123041" y="1954358"/>
                  <a:pt x="4115554" y="1953263"/>
                  <a:pt x="4109069" y="1951778"/>
                </a:cubicBezTo>
                <a:lnTo>
                  <a:pt x="4092908" y="1946662"/>
                </a:lnTo>
                <a:cubicBezTo>
                  <a:pt x="4092707" y="1945539"/>
                  <a:pt x="4092506" y="1944415"/>
                  <a:pt x="4092306" y="1943291"/>
                </a:cubicBezTo>
                <a:lnTo>
                  <a:pt x="4080234" y="1941219"/>
                </a:lnTo>
                <a:lnTo>
                  <a:pt x="4077778" y="1940145"/>
                </a:lnTo>
                <a:cubicBezTo>
                  <a:pt x="4073105" y="1938081"/>
                  <a:pt x="4068339" y="1936119"/>
                  <a:pt x="4062936" y="1934506"/>
                </a:cubicBezTo>
                <a:cubicBezTo>
                  <a:pt x="4048082" y="1947155"/>
                  <a:pt x="4014523" y="1922869"/>
                  <a:pt x="4012506" y="1935475"/>
                </a:cubicBezTo>
                <a:cubicBezTo>
                  <a:pt x="3980228" y="1928812"/>
                  <a:pt x="3986775" y="1942559"/>
                  <a:pt x="3965880" y="1925968"/>
                </a:cubicBezTo>
                <a:cubicBezTo>
                  <a:pt x="3899515" y="1923414"/>
                  <a:pt x="3830855" y="1902158"/>
                  <a:pt x="3765338" y="1906649"/>
                </a:cubicBezTo>
                <a:cubicBezTo>
                  <a:pt x="3780686" y="1902635"/>
                  <a:pt x="3768784" y="1893856"/>
                  <a:pt x="3749493" y="1893071"/>
                </a:cubicBezTo>
                <a:cubicBezTo>
                  <a:pt x="3807776" y="1876857"/>
                  <a:pt x="3656400" y="1898030"/>
                  <a:pt x="3672704" y="1881383"/>
                </a:cubicBezTo>
                <a:cubicBezTo>
                  <a:pt x="3645532" y="1893973"/>
                  <a:pt x="3537791" y="1900656"/>
                  <a:pt x="3530082" y="1883187"/>
                </a:cubicBezTo>
                <a:cubicBezTo>
                  <a:pt x="3479808" y="1875044"/>
                  <a:pt x="3426017" y="1877998"/>
                  <a:pt x="3387664" y="1862579"/>
                </a:cubicBezTo>
                <a:cubicBezTo>
                  <a:pt x="3382649" y="1863935"/>
                  <a:pt x="3377277" y="1864791"/>
                  <a:pt x="3371681" y="1865293"/>
                </a:cubicBezTo>
                <a:lnTo>
                  <a:pt x="3355305" y="1865842"/>
                </a:lnTo>
                <a:lnTo>
                  <a:pt x="3353790" y="1865158"/>
                </a:lnTo>
                <a:cubicBezTo>
                  <a:pt x="3346144" y="1863282"/>
                  <a:pt x="3340687" y="1863057"/>
                  <a:pt x="3336210" y="1863564"/>
                </a:cubicBezTo>
                <a:lnTo>
                  <a:pt x="3331381" y="1864716"/>
                </a:lnTo>
                <a:lnTo>
                  <a:pt x="3319012" y="1864093"/>
                </a:lnTo>
                <a:lnTo>
                  <a:pt x="3293818" y="1864135"/>
                </a:lnTo>
                <a:lnTo>
                  <a:pt x="3289881" y="1862954"/>
                </a:lnTo>
                <a:lnTo>
                  <a:pt x="3253090" y="1861164"/>
                </a:lnTo>
                <a:cubicBezTo>
                  <a:pt x="3253042" y="1860968"/>
                  <a:pt x="3252996" y="1860771"/>
                  <a:pt x="3252949" y="1860574"/>
                </a:cubicBezTo>
                <a:cubicBezTo>
                  <a:pt x="3251799" y="1859213"/>
                  <a:pt x="3249368" y="1858131"/>
                  <a:pt x="3244187" y="1857604"/>
                </a:cubicBezTo>
                <a:cubicBezTo>
                  <a:pt x="3250860" y="1853873"/>
                  <a:pt x="3250577" y="1852999"/>
                  <a:pt x="3246570" y="1852946"/>
                </a:cubicBezTo>
                <a:lnTo>
                  <a:pt x="3237810" y="1853064"/>
                </a:lnTo>
                <a:lnTo>
                  <a:pt x="3230822" y="1855474"/>
                </a:lnTo>
                <a:cubicBezTo>
                  <a:pt x="3206812" y="1862286"/>
                  <a:pt x="3176733" y="1868865"/>
                  <a:pt x="3136549" y="1874037"/>
                </a:cubicBezTo>
                <a:cubicBezTo>
                  <a:pt x="3081163" y="1880168"/>
                  <a:pt x="2902557" y="1900580"/>
                  <a:pt x="2845754" y="1910932"/>
                </a:cubicBezTo>
                <a:cubicBezTo>
                  <a:pt x="2860822" y="1944376"/>
                  <a:pt x="2813389" y="1905358"/>
                  <a:pt x="2786878" y="1917162"/>
                </a:cubicBezTo>
                <a:cubicBezTo>
                  <a:pt x="2766803" y="1917398"/>
                  <a:pt x="2741628" y="1915886"/>
                  <a:pt x="2725298" y="1912340"/>
                </a:cubicBezTo>
                <a:cubicBezTo>
                  <a:pt x="2716680" y="1911427"/>
                  <a:pt x="2707572" y="1911972"/>
                  <a:pt x="2697754" y="1914863"/>
                </a:cubicBezTo>
                <a:cubicBezTo>
                  <a:pt x="2667185" y="1939014"/>
                  <a:pt x="2622149" y="1926211"/>
                  <a:pt x="2568063" y="1936283"/>
                </a:cubicBezTo>
                <a:cubicBezTo>
                  <a:pt x="2552625" y="1932001"/>
                  <a:pt x="2502682" y="1953378"/>
                  <a:pt x="2489784" y="1943720"/>
                </a:cubicBezTo>
                <a:cubicBezTo>
                  <a:pt x="2478524" y="1943155"/>
                  <a:pt x="2467418" y="1949411"/>
                  <a:pt x="2458978" y="1938095"/>
                </a:cubicBezTo>
                <a:cubicBezTo>
                  <a:pt x="2417552" y="1934639"/>
                  <a:pt x="2366376" y="1931293"/>
                  <a:pt x="2318712" y="1934474"/>
                </a:cubicBezTo>
                <a:cubicBezTo>
                  <a:pt x="2296029" y="1936526"/>
                  <a:pt x="2282069" y="1938434"/>
                  <a:pt x="2268709" y="1940521"/>
                </a:cubicBezTo>
                <a:lnTo>
                  <a:pt x="2264080" y="1941232"/>
                </a:lnTo>
                <a:lnTo>
                  <a:pt x="2254684" y="1943524"/>
                </a:lnTo>
                <a:lnTo>
                  <a:pt x="2252523" y="1943004"/>
                </a:lnTo>
                <a:lnTo>
                  <a:pt x="2173350" y="1929202"/>
                </a:lnTo>
                <a:lnTo>
                  <a:pt x="2155266" y="1920267"/>
                </a:lnTo>
                <a:lnTo>
                  <a:pt x="2091013" y="1914631"/>
                </a:lnTo>
                <a:cubicBezTo>
                  <a:pt x="2033357" y="1920614"/>
                  <a:pt x="2070513" y="1905065"/>
                  <a:pt x="2030712" y="1897690"/>
                </a:cubicBezTo>
                <a:cubicBezTo>
                  <a:pt x="1994539" y="1893055"/>
                  <a:pt x="1958569" y="1883188"/>
                  <a:pt x="1908838" y="1892222"/>
                </a:cubicBezTo>
                <a:cubicBezTo>
                  <a:pt x="1897236" y="1896147"/>
                  <a:pt x="1883338" y="1892415"/>
                  <a:pt x="1877796" y="1883887"/>
                </a:cubicBezTo>
                <a:cubicBezTo>
                  <a:pt x="1876842" y="1882419"/>
                  <a:pt x="1876177" y="1880863"/>
                  <a:pt x="1875824" y="1879265"/>
                </a:cubicBezTo>
                <a:cubicBezTo>
                  <a:pt x="1843474" y="1887199"/>
                  <a:pt x="1841511" y="1873818"/>
                  <a:pt x="1823048" y="1881064"/>
                </a:cubicBezTo>
                <a:cubicBezTo>
                  <a:pt x="1792640" y="1872164"/>
                  <a:pt x="1782358" y="1850450"/>
                  <a:pt x="1765736" y="1856578"/>
                </a:cubicBezTo>
                <a:cubicBezTo>
                  <a:pt x="1753024" y="1849107"/>
                  <a:pt x="1745932" y="1828316"/>
                  <a:pt x="1725669" y="1833744"/>
                </a:cubicBezTo>
                <a:cubicBezTo>
                  <a:pt x="1727428" y="1831405"/>
                  <a:pt x="1726953" y="1830157"/>
                  <a:pt x="1725216" y="1829447"/>
                </a:cubicBezTo>
                <a:lnTo>
                  <a:pt x="1721485" y="1828960"/>
                </a:lnTo>
                <a:lnTo>
                  <a:pt x="1717786" y="1832224"/>
                </a:lnTo>
                <a:cubicBezTo>
                  <a:pt x="1703445" y="1843277"/>
                  <a:pt x="1706547" y="1827935"/>
                  <a:pt x="1689907" y="1825425"/>
                </a:cubicBezTo>
                <a:cubicBezTo>
                  <a:pt x="1682338" y="1823445"/>
                  <a:pt x="1685181" y="1820226"/>
                  <a:pt x="1688093" y="1817391"/>
                </a:cubicBezTo>
                <a:lnTo>
                  <a:pt x="1496789" y="1805297"/>
                </a:lnTo>
                <a:cubicBezTo>
                  <a:pt x="1463551" y="1793913"/>
                  <a:pt x="1426345" y="1786892"/>
                  <a:pt x="1392839" y="1758649"/>
                </a:cubicBezTo>
                <a:cubicBezTo>
                  <a:pt x="1386461" y="1750573"/>
                  <a:pt x="1374031" y="1756918"/>
                  <a:pt x="1360872" y="1752441"/>
                </a:cubicBezTo>
                <a:cubicBezTo>
                  <a:pt x="1347711" y="1747963"/>
                  <a:pt x="1332751" y="1735898"/>
                  <a:pt x="1313885" y="1731785"/>
                </a:cubicBezTo>
                <a:cubicBezTo>
                  <a:pt x="1281989" y="1726305"/>
                  <a:pt x="1256405" y="1739744"/>
                  <a:pt x="1247665" y="1727765"/>
                </a:cubicBezTo>
                <a:cubicBezTo>
                  <a:pt x="1231363" y="1728538"/>
                  <a:pt x="1209120" y="1742556"/>
                  <a:pt x="1196850" y="1729622"/>
                </a:cubicBezTo>
                <a:cubicBezTo>
                  <a:pt x="1195195" y="1740224"/>
                  <a:pt x="1178147" y="1721561"/>
                  <a:pt x="1168728" y="1728550"/>
                </a:cubicBezTo>
                <a:cubicBezTo>
                  <a:pt x="1152073" y="1727193"/>
                  <a:pt x="1122804" y="1725926"/>
                  <a:pt x="1096918" y="1721485"/>
                </a:cubicBezTo>
                <a:lnTo>
                  <a:pt x="1094082" y="1720113"/>
                </a:lnTo>
                <a:lnTo>
                  <a:pt x="1040782" y="1721762"/>
                </a:lnTo>
                <a:cubicBezTo>
                  <a:pt x="987172" y="1722352"/>
                  <a:pt x="1023272" y="1708707"/>
                  <a:pt x="955980" y="1719289"/>
                </a:cubicBezTo>
                <a:cubicBezTo>
                  <a:pt x="948995" y="1714208"/>
                  <a:pt x="940521" y="1713816"/>
                  <a:pt x="926108" y="1715917"/>
                </a:cubicBezTo>
                <a:cubicBezTo>
                  <a:pt x="900077" y="1715834"/>
                  <a:pt x="902688" y="1703436"/>
                  <a:pt x="876049" y="1710422"/>
                </a:cubicBezTo>
                <a:cubicBezTo>
                  <a:pt x="881084" y="1703830"/>
                  <a:pt x="826830" y="1706893"/>
                  <a:pt x="839194" y="1700176"/>
                </a:cubicBezTo>
                <a:cubicBezTo>
                  <a:pt x="822548" y="1693764"/>
                  <a:pt x="813674" y="1703628"/>
                  <a:pt x="797112" y="1698014"/>
                </a:cubicBezTo>
                <a:cubicBezTo>
                  <a:pt x="778195" y="1696418"/>
                  <a:pt x="807647" y="1705364"/>
                  <a:pt x="786610" y="1705455"/>
                </a:cubicBezTo>
                <a:cubicBezTo>
                  <a:pt x="761170" y="1704357"/>
                  <a:pt x="760599" y="1716610"/>
                  <a:pt x="741833" y="1700566"/>
                </a:cubicBezTo>
                <a:lnTo>
                  <a:pt x="673985" y="1692278"/>
                </a:lnTo>
                <a:cubicBezTo>
                  <a:pt x="658515" y="1695829"/>
                  <a:pt x="646395" y="1693620"/>
                  <a:pt x="634665" y="1689550"/>
                </a:cubicBezTo>
                <a:cubicBezTo>
                  <a:pt x="599149" y="1689690"/>
                  <a:pt x="567176" y="1683160"/>
                  <a:pt x="527471" y="1679869"/>
                </a:cubicBezTo>
                <a:cubicBezTo>
                  <a:pt x="484099" y="1683240"/>
                  <a:pt x="462693" y="1671949"/>
                  <a:pt x="420260" y="1668475"/>
                </a:cubicBezTo>
                <a:cubicBezTo>
                  <a:pt x="377482" y="1677390"/>
                  <a:pt x="393500" y="1652730"/>
                  <a:pt x="357630" y="1652142"/>
                </a:cubicBezTo>
                <a:cubicBezTo>
                  <a:pt x="298692" y="1659518"/>
                  <a:pt x="359631" y="1643849"/>
                  <a:pt x="269407" y="1643812"/>
                </a:cubicBezTo>
                <a:cubicBezTo>
                  <a:pt x="264204" y="1645215"/>
                  <a:pt x="253436" y="1643159"/>
                  <a:pt x="254769" y="1641013"/>
                </a:cubicBezTo>
                <a:cubicBezTo>
                  <a:pt x="234996" y="1641090"/>
                  <a:pt x="179093" y="1626583"/>
                  <a:pt x="150763" y="1628143"/>
                </a:cubicBezTo>
                <a:cubicBezTo>
                  <a:pt x="96232" y="1619954"/>
                  <a:pt x="68845" y="1629422"/>
                  <a:pt x="29133" y="1626172"/>
                </a:cubicBezTo>
                <a:lnTo>
                  <a:pt x="0" y="16195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244A3A-BFA5-DA14-A302-18DA0B0976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506" y="370810"/>
            <a:ext cx="7900987" cy="61305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spcBef>
                <a:spcPct val="0"/>
              </a:spcBef>
            </a:pPr>
            <a:r>
              <a:rPr lang="en-US" sz="27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Rotate images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952301-C78A-F0BD-65D7-107EAA259A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0241" y="1765679"/>
            <a:ext cx="4503518" cy="296106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D35E8E-5A38-1D3B-D922-5AD0DE4DCAAB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6457950" y="4767262"/>
            <a:ext cx="2057400" cy="27384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-US" sz="7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pPr lvl="0" indent="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None/>
              </a:pPr>
              <a:t>8</a:t>
            </a:fld>
            <a:endParaRPr lang="en-US" sz="700" kern="120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237969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F0DCC097-1DB8-4B6D-85D0-6FBA0E1CA4B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0B58608-23C8-4441-994D-C6823EEE1DB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1562629"/>
          </a:xfrm>
          <a:custGeom>
            <a:avLst/>
            <a:gdLst>
              <a:gd name="connsiteX0" fmla="*/ 0 w 12191999"/>
              <a:gd name="connsiteY0" fmla="*/ 0 h 2083506"/>
              <a:gd name="connsiteX1" fmla="*/ 9429748 w 12191999"/>
              <a:gd name="connsiteY1" fmla="*/ 0 h 2083506"/>
              <a:gd name="connsiteX2" fmla="*/ 9429748 w 12191999"/>
              <a:gd name="connsiteY2" fmla="*/ 1 h 2083506"/>
              <a:gd name="connsiteX3" fmla="*/ 12191999 w 12191999"/>
              <a:gd name="connsiteY3" fmla="*/ 1 h 2083506"/>
              <a:gd name="connsiteX4" fmla="*/ 12191999 w 12191999"/>
              <a:gd name="connsiteY4" fmla="*/ 1164372 h 2083506"/>
              <a:gd name="connsiteX5" fmla="*/ 12147852 w 12191999"/>
              <a:gd name="connsiteY5" fmla="*/ 1163783 h 2083506"/>
              <a:gd name="connsiteX6" fmla="*/ 11993604 w 12191999"/>
              <a:gd name="connsiteY6" fmla="*/ 1153496 h 2083506"/>
              <a:gd name="connsiteX7" fmla="*/ 11865319 w 12191999"/>
              <a:gd name="connsiteY7" fmla="*/ 1176624 h 2083506"/>
              <a:gd name="connsiteX8" fmla="*/ 11718353 w 12191999"/>
              <a:gd name="connsiteY8" fmla="*/ 1209136 h 2083506"/>
              <a:gd name="connsiteX9" fmla="*/ 11609067 w 12191999"/>
              <a:gd name="connsiteY9" fmla="*/ 1218512 h 2083506"/>
              <a:gd name="connsiteX10" fmla="*/ 11545958 w 12191999"/>
              <a:gd name="connsiteY10" fmla="*/ 1240430 h 2083506"/>
              <a:gd name="connsiteX11" fmla="*/ 11445770 w 12191999"/>
              <a:gd name="connsiteY11" fmla="*/ 1225780 h 2083506"/>
              <a:gd name="connsiteX12" fmla="*/ 11398842 w 12191999"/>
              <a:gd name="connsiteY12" fmla="*/ 1227250 h 2083506"/>
              <a:gd name="connsiteX13" fmla="*/ 11240093 w 12191999"/>
              <a:gd name="connsiteY13" fmla="*/ 1266797 h 2083506"/>
              <a:gd name="connsiteX14" fmla="*/ 11141364 w 12191999"/>
              <a:gd name="connsiteY14" fmla="*/ 1288059 h 2083506"/>
              <a:gd name="connsiteX15" fmla="*/ 11015396 w 12191999"/>
              <a:gd name="connsiteY15" fmla="*/ 1353104 h 2083506"/>
              <a:gd name="connsiteX16" fmla="*/ 10973905 w 12191999"/>
              <a:gd name="connsiteY16" fmla="*/ 1365109 h 2083506"/>
              <a:gd name="connsiteX17" fmla="*/ 10904858 w 12191999"/>
              <a:gd name="connsiteY17" fmla="*/ 1371966 h 2083506"/>
              <a:gd name="connsiteX18" fmla="*/ 10827883 w 12191999"/>
              <a:gd name="connsiteY18" fmla="*/ 1410270 h 2083506"/>
              <a:gd name="connsiteX19" fmla="*/ 10690996 w 12191999"/>
              <a:gd name="connsiteY19" fmla="*/ 1426394 h 2083506"/>
              <a:gd name="connsiteX20" fmla="*/ 10624461 w 12191999"/>
              <a:gd name="connsiteY20" fmla="*/ 1444283 h 2083506"/>
              <a:gd name="connsiteX21" fmla="*/ 10517208 w 12191999"/>
              <a:gd name="connsiteY21" fmla="*/ 1478947 h 2083506"/>
              <a:gd name="connsiteX22" fmla="*/ 10497937 w 12191999"/>
              <a:gd name="connsiteY22" fmla="*/ 1469831 h 2083506"/>
              <a:gd name="connsiteX23" fmla="*/ 10471201 w 12191999"/>
              <a:gd name="connsiteY23" fmla="*/ 1486037 h 2083506"/>
              <a:gd name="connsiteX24" fmla="*/ 10448263 w 12191999"/>
              <a:gd name="connsiteY24" fmla="*/ 1478223 h 2083506"/>
              <a:gd name="connsiteX25" fmla="*/ 10388089 w 12191999"/>
              <a:gd name="connsiteY25" fmla="*/ 1507175 h 2083506"/>
              <a:gd name="connsiteX26" fmla="*/ 10333720 w 12191999"/>
              <a:gd name="connsiteY26" fmla="*/ 1515848 h 2083506"/>
              <a:gd name="connsiteX27" fmla="*/ 10104338 w 12191999"/>
              <a:gd name="connsiteY27" fmla="*/ 1569424 h 2083506"/>
              <a:gd name="connsiteX28" fmla="*/ 9910445 w 12191999"/>
              <a:gd name="connsiteY28" fmla="*/ 1632275 h 2083506"/>
              <a:gd name="connsiteX29" fmla="*/ 9770872 w 12191999"/>
              <a:gd name="connsiteY29" fmla="*/ 1688088 h 2083506"/>
              <a:gd name="connsiteX30" fmla="*/ 9733849 w 12191999"/>
              <a:gd name="connsiteY30" fmla="*/ 1700034 h 2083506"/>
              <a:gd name="connsiteX31" fmla="*/ 9703714 w 12191999"/>
              <a:gd name="connsiteY31" fmla="*/ 1730093 h 2083506"/>
              <a:gd name="connsiteX32" fmla="*/ 9698351 w 12191999"/>
              <a:gd name="connsiteY32" fmla="*/ 1730377 h 2083506"/>
              <a:gd name="connsiteX33" fmla="*/ 9632895 w 12191999"/>
              <a:gd name="connsiteY33" fmla="*/ 1736363 h 2083506"/>
              <a:gd name="connsiteX34" fmla="*/ 9569107 w 12191999"/>
              <a:gd name="connsiteY34" fmla="*/ 1741010 h 2083506"/>
              <a:gd name="connsiteX35" fmla="*/ 9536451 w 12191999"/>
              <a:gd name="connsiteY35" fmla="*/ 1755120 h 2083506"/>
              <a:gd name="connsiteX36" fmla="*/ 9529385 w 12191999"/>
              <a:gd name="connsiteY36" fmla="*/ 1757515 h 2083506"/>
              <a:gd name="connsiteX37" fmla="*/ 9498527 w 12191999"/>
              <a:gd name="connsiteY37" fmla="*/ 1753117 h 2083506"/>
              <a:gd name="connsiteX38" fmla="*/ 9436642 w 12191999"/>
              <a:gd name="connsiteY38" fmla="*/ 1755478 h 2083506"/>
              <a:gd name="connsiteX39" fmla="*/ 9429748 w 12191999"/>
              <a:gd name="connsiteY39" fmla="*/ 1756317 h 2083506"/>
              <a:gd name="connsiteX40" fmla="*/ 9429748 w 12191999"/>
              <a:gd name="connsiteY40" fmla="*/ 1768745 h 2083506"/>
              <a:gd name="connsiteX41" fmla="*/ 9425802 w 12191999"/>
              <a:gd name="connsiteY41" fmla="*/ 1769273 h 2083506"/>
              <a:gd name="connsiteX42" fmla="*/ 9349763 w 12191999"/>
              <a:gd name="connsiteY42" fmla="*/ 1776107 h 2083506"/>
              <a:gd name="connsiteX43" fmla="*/ 9256503 w 12191999"/>
              <a:gd name="connsiteY43" fmla="*/ 1800699 h 2083506"/>
              <a:gd name="connsiteX44" fmla="*/ 9222873 w 12191999"/>
              <a:gd name="connsiteY44" fmla="*/ 1803003 h 2083506"/>
              <a:gd name="connsiteX45" fmla="*/ 9224095 w 12191999"/>
              <a:gd name="connsiteY45" fmla="*/ 1807355 h 2083506"/>
              <a:gd name="connsiteX46" fmla="*/ 9211603 w 12191999"/>
              <a:gd name="connsiteY46" fmla="*/ 1807675 h 2083506"/>
              <a:gd name="connsiteX47" fmla="*/ 9183719 w 12191999"/>
              <a:gd name="connsiteY47" fmla="*/ 1807781 h 2083506"/>
              <a:gd name="connsiteX48" fmla="*/ 9100221 w 12191999"/>
              <a:gd name="connsiteY48" fmla="*/ 1808989 h 2083506"/>
              <a:gd name="connsiteX49" fmla="*/ 9077439 w 12191999"/>
              <a:gd name="connsiteY49" fmla="*/ 1817333 h 2083506"/>
              <a:gd name="connsiteX50" fmla="*/ 9055889 w 12191999"/>
              <a:gd name="connsiteY50" fmla="*/ 1817464 h 2083506"/>
              <a:gd name="connsiteX51" fmla="*/ 8930912 w 12191999"/>
              <a:gd name="connsiteY51" fmla="*/ 1828648 h 2083506"/>
              <a:gd name="connsiteX52" fmla="*/ 8913729 w 12191999"/>
              <a:gd name="connsiteY52" fmla="*/ 1829483 h 2083506"/>
              <a:gd name="connsiteX53" fmla="*/ 8904423 w 12191999"/>
              <a:gd name="connsiteY53" fmla="*/ 1833234 h 2083506"/>
              <a:gd name="connsiteX54" fmla="*/ 8871099 w 12191999"/>
              <a:gd name="connsiteY54" fmla="*/ 1833979 h 2083506"/>
              <a:gd name="connsiteX55" fmla="*/ 8869557 w 12191999"/>
              <a:gd name="connsiteY55" fmla="*/ 1836113 h 2083506"/>
              <a:gd name="connsiteX56" fmla="*/ 8760021 w 12191999"/>
              <a:gd name="connsiteY56" fmla="*/ 1854442 h 2083506"/>
              <a:gd name="connsiteX57" fmla="*/ 8741254 w 12191999"/>
              <a:gd name="connsiteY57" fmla="*/ 1857469 h 2083506"/>
              <a:gd name="connsiteX58" fmla="*/ 8725039 w 12191999"/>
              <a:gd name="connsiteY58" fmla="*/ 1856552 h 2083506"/>
              <a:gd name="connsiteX59" fmla="*/ 8635265 w 12191999"/>
              <a:gd name="connsiteY59" fmla="*/ 1859168 h 2083506"/>
              <a:gd name="connsiteX60" fmla="*/ 8613911 w 12191999"/>
              <a:gd name="connsiteY60" fmla="*/ 1857561 h 2083506"/>
              <a:gd name="connsiteX61" fmla="*/ 8604931 w 12191999"/>
              <a:gd name="connsiteY61" fmla="*/ 1854170 h 2083506"/>
              <a:gd name="connsiteX62" fmla="*/ 8570171 w 12191999"/>
              <a:gd name="connsiteY62" fmla="*/ 1860579 h 2083506"/>
              <a:gd name="connsiteX63" fmla="*/ 8516537 w 12191999"/>
              <a:gd name="connsiteY63" fmla="*/ 1864971 h 2083506"/>
              <a:gd name="connsiteX64" fmla="*/ 8491046 w 12191999"/>
              <a:gd name="connsiteY64" fmla="*/ 1868141 h 2083506"/>
              <a:gd name="connsiteX65" fmla="*/ 8470478 w 12191999"/>
              <a:gd name="connsiteY65" fmla="*/ 1866216 h 2083506"/>
              <a:gd name="connsiteX66" fmla="*/ 8353433 w 12191999"/>
              <a:gd name="connsiteY66" fmla="*/ 1865729 h 2083506"/>
              <a:gd name="connsiteX67" fmla="*/ 8347675 w 12191999"/>
              <a:gd name="connsiteY67" fmla="*/ 1865075 h 2083506"/>
              <a:gd name="connsiteX68" fmla="*/ 8343939 w 12191999"/>
              <a:gd name="connsiteY68" fmla="*/ 1865677 h 2083506"/>
              <a:gd name="connsiteX69" fmla="*/ 8221566 w 12191999"/>
              <a:gd name="connsiteY69" fmla="*/ 1881148 h 2083506"/>
              <a:gd name="connsiteX70" fmla="*/ 8066095 w 12191999"/>
              <a:gd name="connsiteY70" fmla="*/ 1919902 h 2083506"/>
              <a:gd name="connsiteX71" fmla="*/ 8044849 w 12191999"/>
              <a:gd name="connsiteY71" fmla="*/ 1916308 h 2083506"/>
              <a:gd name="connsiteX72" fmla="*/ 8041142 w 12191999"/>
              <a:gd name="connsiteY72" fmla="*/ 1915506 h 2083506"/>
              <a:gd name="connsiteX73" fmla="*/ 8022159 w 12191999"/>
              <a:gd name="connsiteY73" fmla="*/ 1911521 h 2083506"/>
              <a:gd name="connsiteX74" fmla="*/ 7944932 w 12191999"/>
              <a:gd name="connsiteY74" fmla="*/ 1917265 h 2083506"/>
              <a:gd name="connsiteX75" fmla="*/ 7879011 w 12191999"/>
              <a:gd name="connsiteY75" fmla="*/ 1928570 h 2083506"/>
              <a:gd name="connsiteX76" fmla="*/ 7865529 w 12191999"/>
              <a:gd name="connsiteY76" fmla="*/ 1934399 h 2083506"/>
              <a:gd name="connsiteX77" fmla="*/ 7774801 w 12191999"/>
              <a:gd name="connsiteY77" fmla="*/ 1947969 h 2083506"/>
              <a:gd name="connsiteX78" fmla="*/ 7748398 w 12191999"/>
              <a:gd name="connsiteY78" fmla="*/ 1955982 h 2083506"/>
              <a:gd name="connsiteX79" fmla="*/ 7740684 w 12191999"/>
              <a:gd name="connsiteY79" fmla="*/ 1955717 h 2083506"/>
              <a:gd name="connsiteX80" fmla="*/ 7712976 w 12191999"/>
              <a:gd name="connsiteY80" fmla="*/ 1960442 h 2083506"/>
              <a:gd name="connsiteX81" fmla="*/ 7699956 w 12191999"/>
              <a:gd name="connsiteY81" fmla="*/ 1966104 h 2083506"/>
              <a:gd name="connsiteX82" fmla="*/ 7684158 w 12191999"/>
              <a:gd name="connsiteY82" fmla="*/ 1962927 h 2083506"/>
              <a:gd name="connsiteX83" fmla="*/ 7643109 w 12191999"/>
              <a:gd name="connsiteY83" fmla="*/ 1964400 h 2083506"/>
              <a:gd name="connsiteX84" fmla="*/ 7630180 w 12191999"/>
              <a:gd name="connsiteY84" fmla="*/ 1970266 h 2083506"/>
              <a:gd name="connsiteX85" fmla="*/ 7609131 w 12191999"/>
              <a:gd name="connsiteY85" fmla="*/ 1971774 h 2083506"/>
              <a:gd name="connsiteX86" fmla="*/ 7555555 w 12191999"/>
              <a:gd name="connsiteY86" fmla="*/ 1969491 h 2083506"/>
              <a:gd name="connsiteX87" fmla="*/ 7520919 w 12191999"/>
              <a:gd name="connsiteY87" fmla="*/ 1970177 h 2083506"/>
              <a:gd name="connsiteX88" fmla="*/ 7456258 w 12191999"/>
              <a:gd name="connsiteY88" fmla="*/ 1960468 h 2083506"/>
              <a:gd name="connsiteX89" fmla="*/ 7393047 w 12191999"/>
              <a:gd name="connsiteY89" fmla="*/ 1952408 h 2083506"/>
              <a:gd name="connsiteX90" fmla="*/ 7199912 w 12191999"/>
              <a:gd name="connsiteY90" fmla="*/ 1959913 h 2083506"/>
              <a:gd name="connsiteX91" fmla="*/ 7146774 w 12191999"/>
              <a:gd name="connsiteY91" fmla="*/ 1956641 h 2083506"/>
              <a:gd name="connsiteX92" fmla="*/ 7122244 w 12191999"/>
              <a:gd name="connsiteY92" fmla="*/ 1953891 h 2083506"/>
              <a:gd name="connsiteX93" fmla="*/ 7032241 w 12191999"/>
              <a:gd name="connsiteY93" fmla="*/ 1962723 h 2083506"/>
              <a:gd name="connsiteX94" fmla="*/ 6941492 w 12191999"/>
              <a:gd name="connsiteY94" fmla="*/ 1976868 h 2083506"/>
              <a:gd name="connsiteX95" fmla="*/ 6906514 w 12191999"/>
              <a:gd name="connsiteY95" fmla="*/ 1968589 h 2083506"/>
              <a:gd name="connsiteX96" fmla="*/ 6826395 w 12191999"/>
              <a:gd name="connsiteY96" fmla="*/ 1974141 h 2083506"/>
              <a:gd name="connsiteX97" fmla="*/ 6716431 w 12191999"/>
              <a:gd name="connsiteY97" fmla="*/ 2004297 h 2083506"/>
              <a:gd name="connsiteX98" fmla="*/ 6569607 w 12191999"/>
              <a:gd name="connsiteY98" fmla="*/ 2015496 h 2083506"/>
              <a:gd name="connsiteX99" fmla="*/ 6561430 w 12191999"/>
              <a:gd name="connsiteY99" fmla="*/ 2020996 h 2083506"/>
              <a:gd name="connsiteX100" fmla="*/ 6549371 w 12191999"/>
              <a:gd name="connsiteY100" fmla="*/ 2024747 h 2083506"/>
              <a:gd name="connsiteX101" fmla="*/ 6547040 w 12191999"/>
              <a:gd name="connsiteY101" fmla="*/ 2024474 h 2083506"/>
              <a:gd name="connsiteX102" fmla="*/ 6530482 w 12191999"/>
              <a:gd name="connsiteY102" fmla="*/ 2026659 h 2083506"/>
              <a:gd name="connsiteX103" fmla="*/ 6528565 w 12191999"/>
              <a:gd name="connsiteY103" fmla="*/ 2028600 h 2083506"/>
              <a:gd name="connsiteX104" fmla="*/ 6517741 w 12191999"/>
              <a:gd name="connsiteY104" fmla="*/ 2030558 h 2083506"/>
              <a:gd name="connsiteX105" fmla="*/ 6497855 w 12191999"/>
              <a:gd name="connsiteY105" fmla="*/ 2035650 h 2083506"/>
              <a:gd name="connsiteX106" fmla="*/ 6492785 w 12191999"/>
              <a:gd name="connsiteY106" fmla="*/ 2035444 h 2083506"/>
              <a:gd name="connsiteX107" fmla="*/ 6460692 w 12191999"/>
              <a:gd name="connsiteY107" fmla="*/ 2041321 h 2083506"/>
              <a:gd name="connsiteX108" fmla="*/ 6459609 w 12191999"/>
              <a:gd name="connsiteY108" fmla="*/ 2040851 h 2083506"/>
              <a:gd name="connsiteX109" fmla="*/ 6447765 w 12191999"/>
              <a:gd name="connsiteY109" fmla="*/ 2040102 h 2083506"/>
              <a:gd name="connsiteX110" fmla="*/ 6426590 w 12191999"/>
              <a:gd name="connsiteY110" fmla="*/ 2039928 h 2083506"/>
              <a:gd name="connsiteX111" fmla="*/ 6401693 w 12191999"/>
              <a:gd name="connsiteY111" fmla="*/ 2033537 h 2083506"/>
              <a:gd name="connsiteX112" fmla="*/ 6387141 w 12191999"/>
              <a:gd name="connsiteY112" fmla="*/ 2033161 h 2083506"/>
              <a:gd name="connsiteX113" fmla="*/ 6357846 w 12191999"/>
              <a:gd name="connsiteY113" fmla="*/ 2036782 h 2083506"/>
              <a:gd name="connsiteX114" fmla="*/ 6342914 w 12191999"/>
              <a:gd name="connsiteY114" fmla="*/ 2037585 h 2083506"/>
              <a:gd name="connsiteX115" fmla="*/ 6336300 w 12191999"/>
              <a:gd name="connsiteY115" fmla="*/ 2038781 h 2083506"/>
              <a:gd name="connsiteX116" fmla="*/ 6317178 w 12191999"/>
              <a:gd name="connsiteY116" fmla="*/ 2038968 h 2083506"/>
              <a:gd name="connsiteX117" fmla="*/ 6161427 w 12191999"/>
              <a:gd name="connsiteY117" fmla="*/ 2047338 h 2083506"/>
              <a:gd name="connsiteX118" fmla="*/ 6097339 w 12191999"/>
              <a:gd name="connsiteY118" fmla="*/ 2082438 h 2083506"/>
              <a:gd name="connsiteX119" fmla="*/ 6079059 w 12191999"/>
              <a:gd name="connsiteY119" fmla="*/ 2081299 h 2083506"/>
              <a:gd name="connsiteX120" fmla="*/ 5998439 w 12191999"/>
              <a:gd name="connsiteY120" fmla="*/ 2070958 h 2083506"/>
              <a:gd name="connsiteX121" fmla="*/ 5904290 w 12191999"/>
              <a:gd name="connsiteY121" fmla="*/ 2070255 h 2083506"/>
              <a:gd name="connsiteX122" fmla="*/ 5814867 w 12191999"/>
              <a:gd name="connsiteY122" fmla="*/ 2079032 h 2083506"/>
              <a:gd name="connsiteX123" fmla="*/ 5725743 w 12191999"/>
              <a:gd name="connsiteY123" fmla="*/ 2070558 h 2083506"/>
              <a:gd name="connsiteX124" fmla="*/ 5650546 w 12191999"/>
              <a:gd name="connsiteY124" fmla="*/ 2052412 h 2083506"/>
              <a:gd name="connsiteX125" fmla="*/ 5581284 w 12191999"/>
              <a:gd name="connsiteY125" fmla="*/ 2023175 h 2083506"/>
              <a:gd name="connsiteX126" fmla="*/ 5572593 w 12191999"/>
              <a:gd name="connsiteY126" fmla="*/ 2018391 h 2083506"/>
              <a:gd name="connsiteX127" fmla="*/ 5548580 w 12191999"/>
              <a:gd name="connsiteY127" fmla="*/ 2016951 h 2083506"/>
              <a:gd name="connsiteX128" fmla="*/ 5471173 w 12191999"/>
              <a:gd name="connsiteY128" fmla="*/ 2018786 h 2083506"/>
              <a:gd name="connsiteX129" fmla="*/ 5340320 w 12191999"/>
              <a:gd name="connsiteY129" fmla="*/ 2037611 h 2083506"/>
              <a:gd name="connsiteX130" fmla="*/ 5254376 w 12191999"/>
              <a:gd name="connsiteY130" fmla="*/ 2042928 h 2083506"/>
              <a:gd name="connsiteX131" fmla="*/ 5258035 w 12191999"/>
              <a:gd name="connsiteY131" fmla="*/ 2035649 h 2083506"/>
              <a:gd name="connsiteX132" fmla="*/ 5230622 w 12191999"/>
              <a:gd name="connsiteY132" fmla="*/ 2024576 h 2083506"/>
              <a:gd name="connsiteX133" fmla="*/ 5026203 w 12191999"/>
              <a:gd name="connsiteY133" fmla="*/ 2030162 h 2083506"/>
              <a:gd name="connsiteX134" fmla="*/ 4973988 w 12191999"/>
              <a:gd name="connsiteY134" fmla="*/ 2026668 h 2083506"/>
              <a:gd name="connsiteX135" fmla="*/ 4928030 w 12191999"/>
              <a:gd name="connsiteY135" fmla="*/ 2033642 h 2083506"/>
              <a:gd name="connsiteX136" fmla="*/ 4908970 w 12191999"/>
              <a:gd name="connsiteY136" fmla="*/ 2030033 h 2083506"/>
              <a:gd name="connsiteX137" fmla="*/ 4905679 w 12191999"/>
              <a:gd name="connsiteY137" fmla="*/ 2029300 h 2083506"/>
              <a:gd name="connsiteX138" fmla="*/ 4892525 w 12191999"/>
              <a:gd name="connsiteY138" fmla="*/ 2028768 h 2083506"/>
              <a:gd name="connsiteX139" fmla="*/ 4888818 w 12191999"/>
              <a:gd name="connsiteY139" fmla="*/ 2025619 h 2083506"/>
              <a:gd name="connsiteX140" fmla="*/ 4869018 w 12191999"/>
              <a:gd name="connsiteY140" fmla="*/ 2022668 h 2083506"/>
              <a:gd name="connsiteX141" fmla="*/ 4844804 w 12191999"/>
              <a:gd name="connsiteY141" fmla="*/ 2022527 h 2083506"/>
              <a:gd name="connsiteX142" fmla="*/ 4758778 w 12191999"/>
              <a:gd name="connsiteY142" fmla="*/ 2021694 h 2083506"/>
              <a:gd name="connsiteX143" fmla="*/ 4744748 w 12191999"/>
              <a:gd name="connsiteY143" fmla="*/ 2023396 h 2083506"/>
              <a:gd name="connsiteX144" fmla="*/ 4698956 w 12191999"/>
              <a:gd name="connsiteY144" fmla="*/ 2020558 h 2083506"/>
              <a:gd name="connsiteX145" fmla="*/ 4658147 w 12191999"/>
              <a:gd name="connsiteY145" fmla="*/ 2019920 h 2083506"/>
              <a:gd name="connsiteX146" fmla="*/ 4631706 w 12191999"/>
              <a:gd name="connsiteY146" fmla="*/ 2021274 h 2083506"/>
              <a:gd name="connsiteX147" fmla="*/ 4624776 w 12191999"/>
              <a:gd name="connsiteY147" fmla="*/ 2020152 h 2083506"/>
              <a:gd name="connsiteX148" fmla="*/ 4598150 w 12191999"/>
              <a:gd name="connsiteY148" fmla="*/ 2019429 h 2083506"/>
              <a:gd name="connsiteX149" fmla="*/ 4584588 w 12191999"/>
              <a:gd name="connsiteY149" fmla="*/ 2021092 h 2083506"/>
              <a:gd name="connsiteX150" fmla="*/ 4571203 w 12191999"/>
              <a:gd name="connsiteY150" fmla="*/ 2017263 h 2083506"/>
              <a:gd name="connsiteX151" fmla="*/ 4567930 w 12191999"/>
              <a:gd name="connsiteY151" fmla="*/ 2014458 h 2083506"/>
              <a:gd name="connsiteX152" fmla="*/ 4548984 w 12191999"/>
              <a:gd name="connsiteY152" fmla="*/ 2015717 h 2083506"/>
              <a:gd name="connsiteX153" fmla="*/ 4533451 w 12191999"/>
              <a:gd name="connsiteY153" fmla="*/ 2012976 h 2083506"/>
              <a:gd name="connsiteX154" fmla="*/ 4519910 w 12191999"/>
              <a:gd name="connsiteY154" fmla="*/ 2014768 h 2083506"/>
              <a:gd name="connsiteX155" fmla="*/ 4514290 w 12191999"/>
              <a:gd name="connsiteY155" fmla="*/ 2014364 h 2083506"/>
              <a:gd name="connsiteX156" fmla="*/ 4500320 w 12191999"/>
              <a:gd name="connsiteY156" fmla="*/ 2013007 h 2083506"/>
              <a:gd name="connsiteX157" fmla="*/ 4476219 w 12191999"/>
              <a:gd name="connsiteY157" fmla="*/ 2009993 h 2083506"/>
              <a:gd name="connsiteX158" fmla="*/ 4468701 w 12191999"/>
              <a:gd name="connsiteY158" fmla="*/ 2009574 h 2083506"/>
              <a:gd name="connsiteX159" fmla="*/ 4452333 w 12191999"/>
              <a:gd name="connsiteY159" fmla="*/ 2004964 h 2083506"/>
              <a:gd name="connsiteX160" fmla="*/ 4420644 w 12191999"/>
              <a:gd name="connsiteY160" fmla="*/ 2001021 h 2083506"/>
              <a:gd name="connsiteX161" fmla="*/ 4364856 w 12191999"/>
              <a:gd name="connsiteY161" fmla="*/ 1987267 h 2083506"/>
              <a:gd name="connsiteX162" fmla="*/ 4332062 w 12191999"/>
              <a:gd name="connsiteY162" fmla="*/ 1980703 h 2083506"/>
              <a:gd name="connsiteX163" fmla="*/ 4309876 w 12191999"/>
              <a:gd name="connsiteY163" fmla="*/ 1974653 h 2083506"/>
              <a:gd name="connsiteX164" fmla="*/ 4244391 w 12191999"/>
              <a:gd name="connsiteY164" fmla="*/ 1966109 h 2083506"/>
              <a:gd name="connsiteX165" fmla="*/ 4132071 w 12191999"/>
              <a:gd name="connsiteY165" fmla="*/ 1954813 h 2083506"/>
              <a:gd name="connsiteX166" fmla="*/ 4109069 w 12191999"/>
              <a:gd name="connsiteY166" fmla="*/ 1951778 h 2083506"/>
              <a:gd name="connsiteX167" fmla="*/ 4092908 w 12191999"/>
              <a:gd name="connsiteY167" fmla="*/ 1946662 h 2083506"/>
              <a:gd name="connsiteX168" fmla="*/ 4092306 w 12191999"/>
              <a:gd name="connsiteY168" fmla="*/ 1943291 h 2083506"/>
              <a:gd name="connsiteX169" fmla="*/ 4080234 w 12191999"/>
              <a:gd name="connsiteY169" fmla="*/ 1941219 h 2083506"/>
              <a:gd name="connsiteX170" fmla="*/ 4077778 w 12191999"/>
              <a:gd name="connsiteY170" fmla="*/ 1940145 h 2083506"/>
              <a:gd name="connsiteX171" fmla="*/ 4062936 w 12191999"/>
              <a:gd name="connsiteY171" fmla="*/ 1934506 h 2083506"/>
              <a:gd name="connsiteX172" fmla="*/ 4012506 w 12191999"/>
              <a:gd name="connsiteY172" fmla="*/ 1935475 h 2083506"/>
              <a:gd name="connsiteX173" fmla="*/ 3965880 w 12191999"/>
              <a:gd name="connsiteY173" fmla="*/ 1925968 h 2083506"/>
              <a:gd name="connsiteX174" fmla="*/ 3765338 w 12191999"/>
              <a:gd name="connsiteY174" fmla="*/ 1906649 h 2083506"/>
              <a:gd name="connsiteX175" fmla="*/ 3749493 w 12191999"/>
              <a:gd name="connsiteY175" fmla="*/ 1893071 h 2083506"/>
              <a:gd name="connsiteX176" fmla="*/ 3672704 w 12191999"/>
              <a:gd name="connsiteY176" fmla="*/ 1881383 h 2083506"/>
              <a:gd name="connsiteX177" fmla="*/ 3530082 w 12191999"/>
              <a:gd name="connsiteY177" fmla="*/ 1883187 h 2083506"/>
              <a:gd name="connsiteX178" fmla="*/ 3387664 w 12191999"/>
              <a:gd name="connsiteY178" fmla="*/ 1862579 h 2083506"/>
              <a:gd name="connsiteX179" fmla="*/ 3371681 w 12191999"/>
              <a:gd name="connsiteY179" fmla="*/ 1865293 h 2083506"/>
              <a:gd name="connsiteX180" fmla="*/ 3355305 w 12191999"/>
              <a:gd name="connsiteY180" fmla="*/ 1865842 h 2083506"/>
              <a:gd name="connsiteX181" fmla="*/ 3353790 w 12191999"/>
              <a:gd name="connsiteY181" fmla="*/ 1865158 h 2083506"/>
              <a:gd name="connsiteX182" fmla="*/ 3336210 w 12191999"/>
              <a:gd name="connsiteY182" fmla="*/ 1863564 h 2083506"/>
              <a:gd name="connsiteX183" fmla="*/ 3331381 w 12191999"/>
              <a:gd name="connsiteY183" fmla="*/ 1864716 h 2083506"/>
              <a:gd name="connsiteX184" fmla="*/ 3319012 w 12191999"/>
              <a:gd name="connsiteY184" fmla="*/ 1864093 h 2083506"/>
              <a:gd name="connsiteX185" fmla="*/ 3293818 w 12191999"/>
              <a:gd name="connsiteY185" fmla="*/ 1864135 h 2083506"/>
              <a:gd name="connsiteX186" fmla="*/ 3289881 w 12191999"/>
              <a:gd name="connsiteY186" fmla="*/ 1862954 h 2083506"/>
              <a:gd name="connsiteX187" fmla="*/ 3253090 w 12191999"/>
              <a:gd name="connsiteY187" fmla="*/ 1861164 h 2083506"/>
              <a:gd name="connsiteX188" fmla="*/ 3252949 w 12191999"/>
              <a:gd name="connsiteY188" fmla="*/ 1860574 h 2083506"/>
              <a:gd name="connsiteX189" fmla="*/ 3244187 w 12191999"/>
              <a:gd name="connsiteY189" fmla="*/ 1857604 h 2083506"/>
              <a:gd name="connsiteX190" fmla="*/ 3246570 w 12191999"/>
              <a:gd name="connsiteY190" fmla="*/ 1852946 h 2083506"/>
              <a:gd name="connsiteX191" fmla="*/ 3237810 w 12191999"/>
              <a:gd name="connsiteY191" fmla="*/ 1853064 h 2083506"/>
              <a:gd name="connsiteX192" fmla="*/ 3230822 w 12191999"/>
              <a:gd name="connsiteY192" fmla="*/ 1855474 h 2083506"/>
              <a:gd name="connsiteX193" fmla="*/ 3136549 w 12191999"/>
              <a:gd name="connsiteY193" fmla="*/ 1874037 h 2083506"/>
              <a:gd name="connsiteX194" fmla="*/ 2845754 w 12191999"/>
              <a:gd name="connsiteY194" fmla="*/ 1910932 h 2083506"/>
              <a:gd name="connsiteX195" fmla="*/ 2786878 w 12191999"/>
              <a:gd name="connsiteY195" fmla="*/ 1917162 h 2083506"/>
              <a:gd name="connsiteX196" fmla="*/ 2725298 w 12191999"/>
              <a:gd name="connsiteY196" fmla="*/ 1912340 h 2083506"/>
              <a:gd name="connsiteX197" fmla="*/ 2697754 w 12191999"/>
              <a:gd name="connsiteY197" fmla="*/ 1914863 h 2083506"/>
              <a:gd name="connsiteX198" fmla="*/ 2568063 w 12191999"/>
              <a:gd name="connsiteY198" fmla="*/ 1936283 h 2083506"/>
              <a:gd name="connsiteX199" fmla="*/ 2489784 w 12191999"/>
              <a:gd name="connsiteY199" fmla="*/ 1943720 h 2083506"/>
              <a:gd name="connsiteX200" fmla="*/ 2458978 w 12191999"/>
              <a:gd name="connsiteY200" fmla="*/ 1938095 h 2083506"/>
              <a:gd name="connsiteX201" fmla="*/ 2318712 w 12191999"/>
              <a:gd name="connsiteY201" fmla="*/ 1934474 h 2083506"/>
              <a:gd name="connsiteX202" fmla="*/ 2268709 w 12191999"/>
              <a:gd name="connsiteY202" fmla="*/ 1940521 h 2083506"/>
              <a:gd name="connsiteX203" fmla="*/ 2264080 w 12191999"/>
              <a:gd name="connsiteY203" fmla="*/ 1941232 h 2083506"/>
              <a:gd name="connsiteX204" fmla="*/ 2254684 w 12191999"/>
              <a:gd name="connsiteY204" fmla="*/ 1943524 h 2083506"/>
              <a:gd name="connsiteX205" fmla="*/ 2252523 w 12191999"/>
              <a:gd name="connsiteY205" fmla="*/ 1943004 h 2083506"/>
              <a:gd name="connsiteX206" fmla="*/ 2173350 w 12191999"/>
              <a:gd name="connsiteY206" fmla="*/ 1929202 h 2083506"/>
              <a:gd name="connsiteX207" fmla="*/ 2155266 w 12191999"/>
              <a:gd name="connsiteY207" fmla="*/ 1920267 h 2083506"/>
              <a:gd name="connsiteX208" fmla="*/ 2091013 w 12191999"/>
              <a:gd name="connsiteY208" fmla="*/ 1914631 h 2083506"/>
              <a:gd name="connsiteX209" fmla="*/ 2030712 w 12191999"/>
              <a:gd name="connsiteY209" fmla="*/ 1897690 h 2083506"/>
              <a:gd name="connsiteX210" fmla="*/ 1908838 w 12191999"/>
              <a:gd name="connsiteY210" fmla="*/ 1892222 h 2083506"/>
              <a:gd name="connsiteX211" fmla="*/ 1877796 w 12191999"/>
              <a:gd name="connsiteY211" fmla="*/ 1883887 h 2083506"/>
              <a:gd name="connsiteX212" fmla="*/ 1875824 w 12191999"/>
              <a:gd name="connsiteY212" fmla="*/ 1879265 h 2083506"/>
              <a:gd name="connsiteX213" fmla="*/ 1823048 w 12191999"/>
              <a:gd name="connsiteY213" fmla="*/ 1881064 h 2083506"/>
              <a:gd name="connsiteX214" fmla="*/ 1765736 w 12191999"/>
              <a:gd name="connsiteY214" fmla="*/ 1856578 h 2083506"/>
              <a:gd name="connsiteX215" fmla="*/ 1725669 w 12191999"/>
              <a:gd name="connsiteY215" fmla="*/ 1833744 h 2083506"/>
              <a:gd name="connsiteX216" fmla="*/ 1725216 w 12191999"/>
              <a:gd name="connsiteY216" fmla="*/ 1829447 h 2083506"/>
              <a:gd name="connsiteX217" fmla="*/ 1721485 w 12191999"/>
              <a:gd name="connsiteY217" fmla="*/ 1828960 h 2083506"/>
              <a:gd name="connsiteX218" fmla="*/ 1717786 w 12191999"/>
              <a:gd name="connsiteY218" fmla="*/ 1832224 h 2083506"/>
              <a:gd name="connsiteX219" fmla="*/ 1689907 w 12191999"/>
              <a:gd name="connsiteY219" fmla="*/ 1825425 h 2083506"/>
              <a:gd name="connsiteX220" fmla="*/ 1688093 w 12191999"/>
              <a:gd name="connsiteY220" fmla="*/ 1817391 h 2083506"/>
              <a:gd name="connsiteX221" fmla="*/ 1496789 w 12191999"/>
              <a:gd name="connsiteY221" fmla="*/ 1805297 h 2083506"/>
              <a:gd name="connsiteX222" fmla="*/ 1392839 w 12191999"/>
              <a:gd name="connsiteY222" fmla="*/ 1758649 h 2083506"/>
              <a:gd name="connsiteX223" fmla="*/ 1360872 w 12191999"/>
              <a:gd name="connsiteY223" fmla="*/ 1752441 h 2083506"/>
              <a:gd name="connsiteX224" fmla="*/ 1313885 w 12191999"/>
              <a:gd name="connsiteY224" fmla="*/ 1731785 h 2083506"/>
              <a:gd name="connsiteX225" fmla="*/ 1247665 w 12191999"/>
              <a:gd name="connsiteY225" fmla="*/ 1727765 h 2083506"/>
              <a:gd name="connsiteX226" fmla="*/ 1196850 w 12191999"/>
              <a:gd name="connsiteY226" fmla="*/ 1729622 h 2083506"/>
              <a:gd name="connsiteX227" fmla="*/ 1168728 w 12191999"/>
              <a:gd name="connsiteY227" fmla="*/ 1728550 h 2083506"/>
              <a:gd name="connsiteX228" fmla="*/ 1096918 w 12191999"/>
              <a:gd name="connsiteY228" fmla="*/ 1721485 h 2083506"/>
              <a:gd name="connsiteX229" fmla="*/ 1094082 w 12191999"/>
              <a:gd name="connsiteY229" fmla="*/ 1720113 h 2083506"/>
              <a:gd name="connsiteX230" fmla="*/ 1040782 w 12191999"/>
              <a:gd name="connsiteY230" fmla="*/ 1721762 h 2083506"/>
              <a:gd name="connsiteX231" fmla="*/ 955980 w 12191999"/>
              <a:gd name="connsiteY231" fmla="*/ 1719289 h 2083506"/>
              <a:gd name="connsiteX232" fmla="*/ 926108 w 12191999"/>
              <a:gd name="connsiteY232" fmla="*/ 1715917 h 2083506"/>
              <a:gd name="connsiteX233" fmla="*/ 876049 w 12191999"/>
              <a:gd name="connsiteY233" fmla="*/ 1710422 h 2083506"/>
              <a:gd name="connsiteX234" fmla="*/ 839194 w 12191999"/>
              <a:gd name="connsiteY234" fmla="*/ 1700176 h 2083506"/>
              <a:gd name="connsiteX235" fmla="*/ 797112 w 12191999"/>
              <a:gd name="connsiteY235" fmla="*/ 1698014 h 2083506"/>
              <a:gd name="connsiteX236" fmla="*/ 786610 w 12191999"/>
              <a:gd name="connsiteY236" fmla="*/ 1705455 h 2083506"/>
              <a:gd name="connsiteX237" fmla="*/ 741833 w 12191999"/>
              <a:gd name="connsiteY237" fmla="*/ 1700566 h 2083506"/>
              <a:gd name="connsiteX238" fmla="*/ 673985 w 12191999"/>
              <a:gd name="connsiteY238" fmla="*/ 1692278 h 2083506"/>
              <a:gd name="connsiteX239" fmla="*/ 634665 w 12191999"/>
              <a:gd name="connsiteY239" fmla="*/ 1689550 h 2083506"/>
              <a:gd name="connsiteX240" fmla="*/ 527471 w 12191999"/>
              <a:gd name="connsiteY240" fmla="*/ 1679869 h 2083506"/>
              <a:gd name="connsiteX241" fmla="*/ 420260 w 12191999"/>
              <a:gd name="connsiteY241" fmla="*/ 1668475 h 2083506"/>
              <a:gd name="connsiteX242" fmla="*/ 357630 w 12191999"/>
              <a:gd name="connsiteY242" fmla="*/ 1652142 h 2083506"/>
              <a:gd name="connsiteX243" fmla="*/ 269407 w 12191999"/>
              <a:gd name="connsiteY243" fmla="*/ 1643812 h 2083506"/>
              <a:gd name="connsiteX244" fmla="*/ 254769 w 12191999"/>
              <a:gd name="connsiteY244" fmla="*/ 1641013 h 2083506"/>
              <a:gd name="connsiteX245" fmla="*/ 150763 w 12191999"/>
              <a:gd name="connsiteY245" fmla="*/ 1628143 h 2083506"/>
              <a:gd name="connsiteX246" fmla="*/ 29133 w 12191999"/>
              <a:gd name="connsiteY246" fmla="*/ 1626172 h 2083506"/>
              <a:gd name="connsiteX247" fmla="*/ 0 w 12191999"/>
              <a:gd name="connsiteY247" fmla="*/ 1619589 h 2083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</a:cxnLst>
            <a:rect l="l" t="t" r="r" b="b"/>
            <a:pathLst>
              <a:path w="12191999" h="2083506">
                <a:moveTo>
                  <a:pt x="0" y="0"/>
                </a:moveTo>
                <a:lnTo>
                  <a:pt x="9429748" y="0"/>
                </a:lnTo>
                <a:lnTo>
                  <a:pt x="9429748" y="1"/>
                </a:lnTo>
                <a:lnTo>
                  <a:pt x="12191999" y="1"/>
                </a:lnTo>
                <a:lnTo>
                  <a:pt x="12191999" y="1164372"/>
                </a:lnTo>
                <a:lnTo>
                  <a:pt x="12147852" y="1163783"/>
                </a:lnTo>
                <a:cubicBezTo>
                  <a:pt x="12063101" y="1189107"/>
                  <a:pt x="12045020" y="1156925"/>
                  <a:pt x="11993604" y="1153496"/>
                </a:cubicBezTo>
                <a:cubicBezTo>
                  <a:pt x="11954216" y="1165241"/>
                  <a:pt x="11911195" y="1167350"/>
                  <a:pt x="11865319" y="1176624"/>
                </a:cubicBezTo>
                <a:cubicBezTo>
                  <a:pt x="11822513" y="1184682"/>
                  <a:pt x="11766915" y="1201558"/>
                  <a:pt x="11718353" y="1209136"/>
                </a:cubicBezTo>
                <a:cubicBezTo>
                  <a:pt x="11675379" y="1217463"/>
                  <a:pt x="11638007" y="1216639"/>
                  <a:pt x="11609067" y="1218512"/>
                </a:cubicBezTo>
                <a:cubicBezTo>
                  <a:pt x="11597582" y="1221322"/>
                  <a:pt x="11554280" y="1243577"/>
                  <a:pt x="11545958" y="1240430"/>
                </a:cubicBezTo>
                <a:lnTo>
                  <a:pt x="11445770" y="1225780"/>
                </a:lnTo>
                <a:cubicBezTo>
                  <a:pt x="11425543" y="1230782"/>
                  <a:pt x="11413740" y="1222096"/>
                  <a:pt x="11398842" y="1227250"/>
                </a:cubicBezTo>
                <a:cubicBezTo>
                  <a:pt x="11367060" y="1233093"/>
                  <a:pt x="11269285" y="1263712"/>
                  <a:pt x="11240093" y="1266797"/>
                </a:cubicBezTo>
                <a:cubicBezTo>
                  <a:pt x="11197297" y="1273685"/>
                  <a:pt x="11181311" y="1272682"/>
                  <a:pt x="11141364" y="1288059"/>
                </a:cubicBezTo>
                <a:cubicBezTo>
                  <a:pt x="11099891" y="1305386"/>
                  <a:pt x="11051533" y="1319157"/>
                  <a:pt x="11015396" y="1353104"/>
                </a:cubicBezTo>
                <a:cubicBezTo>
                  <a:pt x="11009424" y="1362217"/>
                  <a:pt x="10992328" y="1361966"/>
                  <a:pt x="10973905" y="1365109"/>
                </a:cubicBezTo>
                <a:cubicBezTo>
                  <a:pt x="10955482" y="1368254"/>
                  <a:pt x="10907369" y="1372817"/>
                  <a:pt x="10904858" y="1371966"/>
                </a:cubicBezTo>
                <a:cubicBezTo>
                  <a:pt x="10880521" y="1379494"/>
                  <a:pt x="10873670" y="1399734"/>
                  <a:pt x="10827883" y="1410270"/>
                </a:cubicBezTo>
                <a:cubicBezTo>
                  <a:pt x="10790248" y="1415655"/>
                  <a:pt x="10724899" y="1420726"/>
                  <a:pt x="10690996" y="1426394"/>
                </a:cubicBezTo>
                <a:cubicBezTo>
                  <a:pt x="10676463" y="1423331"/>
                  <a:pt x="10634514" y="1436908"/>
                  <a:pt x="10624461" y="1444283"/>
                </a:cubicBezTo>
                <a:cubicBezTo>
                  <a:pt x="10601952" y="1468442"/>
                  <a:pt x="10536224" y="1460228"/>
                  <a:pt x="10517208" y="1478947"/>
                </a:cubicBezTo>
                <a:cubicBezTo>
                  <a:pt x="10509508" y="1482271"/>
                  <a:pt x="10505833" y="1468818"/>
                  <a:pt x="10497937" y="1469831"/>
                </a:cubicBezTo>
                <a:lnTo>
                  <a:pt x="10471201" y="1486037"/>
                </a:lnTo>
                <a:lnTo>
                  <a:pt x="10448263" y="1478223"/>
                </a:lnTo>
                <a:lnTo>
                  <a:pt x="10388089" y="1507175"/>
                </a:lnTo>
                <a:cubicBezTo>
                  <a:pt x="10350285" y="1513081"/>
                  <a:pt x="10383281" y="1526586"/>
                  <a:pt x="10333720" y="1515848"/>
                </a:cubicBezTo>
                <a:cubicBezTo>
                  <a:pt x="10286428" y="1526223"/>
                  <a:pt x="10174884" y="1550019"/>
                  <a:pt x="10104338" y="1569424"/>
                </a:cubicBezTo>
                <a:cubicBezTo>
                  <a:pt x="10066963" y="1581564"/>
                  <a:pt x="9967395" y="1605712"/>
                  <a:pt x="9910445" y="1632275"/>
                </a:cubicBezTo>
                <a:cubicBezTo>
                  <a:pt x="9856131" y="1644130"/>
                  <a:pt x="9831118" y="1689967"/>
                  <a:pt x="9770872" y="1688088"/>
                </a:cubicBezTo>
                <a:cubicBezTo>
                  <a:pt x="9769882" y="1691843"/>
                  <a:pt x="9737016" y="1697044"/>
                  <a:pt x="9733849" y="1700034"/>
                </a:cubicBezTo>
                <a:lnTo>
                  <a:pt x="9703714" y="1730093"/>
                </a:lnTo>
                <a:lnTo>
                  <a:pt x="9698351" y="1730377"/>
                </a:lnTo>
                <a:lnTo>
                  <a:pt x="9632895" y="1736363"/>
                </a:lnTo>
                <a:lnTo>
                  <a:pt x="9569107" y="1741010"/>
                </a:lnTo>
                <a:cubicBezTo>
                  <a:pt x="9558961" y="1745882"/>
                  <a:pt x="9548028" y="1750646"/>
                  <a:pt x="9536451" y="1755120"/>
                </a:cubicBezTo>
                <a:lnTo>
                  <a:pt x="9529385" y="1757515"/>
                </a:lnTo>
                <a:lnTo>
                  <a:pt x="9498527" y="1753117"/>
                </a:lnTo>
                <a:lnTo>
                  <a:pt x="9436642" y="1755478"/>
                </a:lnTo>
                <a:lnTo>
                  <a:pt x="9429748" y="1756317"/>
                </a:lnTo>
                <a:lnTo>
                  <a:pt x="9429748" y="1768745"/>
                </a:lnTo>
                <a:lnTo>
                  <a:pt x="9425802" y="1769273"/>
                </a:lnTo>
                <a:cubicBezTo>
                  <a:pt x="9390751" y="1773262"/>
                  <a:pt x="9371406" y="1773457"/>
                  <a:pt x="9349763" y="1776107"/>
                </a:cubicBezTo>
                <a:cubicBezTo>
                  <a:pt x="9314721" y="1782260"/>
                  <a:pt x="9277650" y="1796217"/>
                  <a:pt x="9256503" y="1800699"/>
                </a:cubicBezTo>
                <a:lnTo>
                  <a:pt x="9222873" y="1803003"/>
                </a:lnTo>
                <a:lnTo>
                  <a:pt x="9224095" y="1807355"/>
                </a:lnTo>
                <a:lnTo>
                  <a:pt x="9211603" y="1807675"/>
                </a:lnTo>
                <a:lnTo>
                  <a:pt x="9183719" y="1807781"/>
                </a:lnTo>
                <a:cubicBezTo>
                  <a:pt x="9166319" y="1808439"/>
                  <a:pt x="9117935" y="1807396"/>
                  <a:pt x="9100221" y="1808989"/>
                </a:cubicBezTo>
                <a:cubicBezTo>
                  <a:pt x="9095111" y="1813630"/>
                  <a:pt x="9087224" y="1816160"/>
                  <a:pt x="9077439" y="1817333"/>
                </a:cubicBezTo>
                <a:lnTo>
                  <a:pt x="9055889" y="1817464"/>
                </a:lnTo>
                <a:lnTo>
                  <a:pt x="8930912" y="1828648"/>
                </a:lnTo>
                <a:lnTo>
                  <a:pt x="8913729" y="1829483"/>
                </a:lnTo>
                <a:lnTo>
                  <a:pt x="8904423" y="1833234"/>
                </a:lnTo>
                <a:cubicBezTo>
                  <a:pt x="8897319" y="1833982"/>
                  <a:pt x="8876911" y="1833498"/>
                  <a:pt x="8871099" y="1833979"/>
                </a:cubicBezTo>
                <a:lnTo>
                  <a:pt x="8869557" y="1836113"/>
                </a:lnTo>
                <a:cubicBezTo>
                  <a:pt x="8851043" y="1839524"/>
                  <a:pt x="8781405" y="1850882"/>
                  <a:pt x="8760021" y="1854442"/>
                </a:cubicBezTo>
                <a:cubicBezTo>
                  <a:pt x="8755749" y="1851161"/>
                  <a:pt x="8746183" y="1856343"/>
                  <a:pt x="8741254" y="1857469"/>
                </a:cubicBezTo>
                <a:cubicBezTo>
                  <a:pt x="8740491" y="1855259"/>
                  <a:pt x="8728559" y="1854585"/>
                  <a:pt x="8725039" y="1856552"/>
                </a:cubicBezTo>
                <a:cubicBezTo>
                  <a:pt x="8641157" y="1867333"/>
                  <a:pt x="8683145" y="1845054"/>
                  <a:pt x="8635265" y="1859168"/>
                </a:cubicBezTo>
                <a:cubicBezTo>
                  <a:pt x="8626795" y="1860103"/>
                  <a:pt x="8619931" y="1859212"/>
                  <a:pt x="8613911" y="1857561"/>
                </a:cubicBezTo>
                <a:lnTo>
                  <a:pt x="8604931" y="1854170"/>
                </a:lnTo>
                <a:lnTo>
                  <a:pt x="8570171" y="1860579"/>
                </a:lnTo>
                <a:cubicBezTo>
                  <a:pt x="8553049" y="1862813"/>
                  <a:pt x="8535028" y="1864294"/>
                  <a:pt x="8516537" y="1864971"/>
                </a:cubicBezTo>
                <a:cubicBezTo>
                  <a:pt x="8512388" y="1860455"/>
                  <a:pt x="8497874" y="1866870"/>
                  <a:pt x="8491046" y="1868141"/>
                </a:cubicBezTo>
                <a:cubicBezTo>
                  <a:pt x="8490975" y="1865191"/>
                  <a:pt x="8475847" y="1863778"/>
                  <a:pt x="8470478" y="1866216"/>
                </a:cubicBezTo>
                <a:cubicBezTo>
                  <a:pt x="8357654" y="1876758"/>
                  <a:pt x="8421139" y="1849210"/>
                  <a:pt x="8353433" y="1865729"/>
                </a:cubicBezTo>
                <a:lnTo>
                  <a:pt x="8347675" y="1865075"/>
                </a:lnTo>
                <a:lnTo>
                  <a:pt x="8343939" y="1865677"/>
                </a:lnTo>
                <a:cubicBezTo>
                  <a:pt x="8309852" y="1870841"/>
                  <a:pt x="8272587" y="1875809"/>
                  <a:pt x="8221566" y="1881148"/>
                </a:cubicBezTo>
                <a:cubicBezTo>
                  <a:pt x="8158043" y="1892960"/>
                  <a:pt x="8095547" y="1914042"/>
                  <a:pt x="8066095" y="1919902"/>
                </a:cubicBezTo>
                <a:cubicBezTo>
                  <a:pt x="8058949" y="1919234"/>
                  <a:pt x="8051921" y="1917862"/>
                  <a:pt x="8044849" y="1916308"/>
                </a:cubicBezTo>
                <a:lnTo>
                  <a:pt x="8041142" y="1915506"/>
                </a:lnTo>
                <a:lnTo>
                  <a:pt x="8022159" y="1911521"/>
                </a:lnTo>
                <a:lnTo>
                  <a:pt x="7944932" y="1917265"/>
                </a:lnTo>
                <a:lnTo>
                  <a:pt x="7879011" y="1928570"/>
                </a:lnTo>
                <a:lnTo>
                  <a:pt x="7865529" y="1934399"/>
                </a:lnTo>
                <a:lnTo>
                  <a:pt x="7774801" y="1947969"/>
                </a:lnTo>
                <a:lnTo>
                  <a:pt x="7748398" y="1955982"/>
                </a:lnTo>
                <a:lnTo>
                  <a:pt x="7740684" y="1955717"/>
                </a:lnTo>
                <a:cubicBezTo>
                  <a:pt x="7728362" y="1958584"/>
                  <a:pt x="7714099" y="1968442"/>
                  <a:pt x="7712976" y="1960442"/>
                </a:cubicBezTo>
                <a:lnTo>
                  <a:pt x="7699956" y="1966104"/>
                </a:lnTo>
                <a:lnTo>
                  <a:pt x="7684158" y="1962927"/>
                </a:lnTo>
                <a:cubicBezTo>
                  <a:pt x="7674684" y="1962643"/>
                  <a:pt x="7652105" y="1963177"/>
                  <a:pt x="7643109" y="1964400"/>
                </a:cubicBezTo>
                <a:lnTo>
                  <a:pt x="7630180" y="1970266"/>
                </a:lnTo>
                <a:lnTo>
                  <a:pt x="7609131" y="1971774"/>
                </a:lnTo>
                <a:cubicBezTo>
                  <a:pt x="7596694" y="1971644"/>
                  <a:pt x="7570258" y="1969757"/>
                  <a:pt x="7555555" y="1969491"/>
                </a:cubicBezTo>
                <a:cubicBezTo>
                  <a:pt x="7541460" y="1966540"/>
                  <a:pt x="7530571" y="1964848"/>
                  <a:pt x="7520919" y="1970177"/>
                </a:cubicBezTo>
                <a:cubicBezTo>
                  <a:pt x="7500295" y="1966884"/>
                  <a:pt x="7480780" y="1949401"/>
                  <a:pt x="7456258" y="1960468"/>
                </a:cubicBezTo>
                <a:cubicBezTo>
                  <a:pt x="7434946" y="1957506"/>
                  <a:pt x="7435772" y="1952500"/>
                  <a:pt x="7393047" y="1952408"/>
                </a:cubicBezTo>
                <a:cubicBezTo>
                  <a:pt x="7356520" y="1952860"/>
                  <a:pt x="7236307" y="1958626"/>
                  <a:pt x="7199912" y="1959913"/>
                </a:cubicBezTo>
                <a:cubicBezTo>
                  <a:pt x="7176501" y="1959942"/>
                  <a:pt x="7160098" y="1958343"/>
                  <a:pt x="7146774" y="1956641"/>
                </a:cubicBezTo>
                <a:lnTo>
                  <a:pt x="7122244" y="1953891"/>
                </a:lnTo>
                <a:lnTo>
                  <a:pt x="7032241" y="1962723"/>
                </a:lnTo>
                <a:cubicBezTo>
                  <a:pt x="6997214" y="1965198"/>
                  <a:pt x="6963725" y="1968396"/>
                  <a:pt x="6941492" y="1976868"/>
                </a:cubicBezTo>
                <a:cubicBezTo>
                  <a:pt x="6947015" y="1970398"/>
                  <a:pt x="6923088" y="1965379"/>
                  <a:pt x="6906514" y="1968589"/>
                </a:cubicBezTo>
                <a:cubicBezTo>
                  <a:pt x="6925890" y="1943204"/>
                  <a:pt x="6840983" y="1991464"/>
                  <a:pt x="6826395" y="1974141"/>
                </a:cubicBezTo>
                <a:cubicBezTo>
                  <a:pt x="6825676" y="1990223"/>
                  <a:pt x="6751393" y="2017492"/>
                  <a:pt x="6716431" y="2004297"/>
                </a:cubicBezTo>
                <a:cubicBezTo>
                  <a:pt x="6663167" y="2007518"/>
                  <a:pt x="6625450" y="2020811"/>
                  <a:pt x="6569607" y="2015496"/>
                </a:cubicBezTo>
                <a:cubicBezTo>
                  <a:pt x="6567874" y="2017648"/>
                  <a:pt x="6565034" y="2019449"/>
                  <a:pt x="6561430" y="2020996"/>
                </a:cubicBezTo>
                <a:lnTo>
                  <a:pt x="6549371" y="2024747"/>
                </a:lnTo>
                <a:lnTo>
                  <a:pt x="6547040" y="2024474"/>
                </a:lnTo>
                <a:cubicBezTo>
                  <a:pt x="6537882" y="2024425"/>
                  <a:pt x="6533193" y="2025332"/>
                  <a:pt x="6530482" y="2026659"/>
                </a:cubicBezTo>
                <a:lnTo>
                  <a:pt x="6528565" y="2028600"/>
                </a:lnTo>
                <a:lnTo>
                  <a:pt x="6517741" y="2030558"/>
                </a:lnTo>
                <a:lnTo>
                  <a:pt x="6497855" y="2035650"/>
                </a:lnTo>
                <a:lnTo>
                  <a:pt x="6492785" y="2035444"/>
                </a:lnTo>
                <a:lnTo>
                  <a:pt x="6460692" y="2041321"/>
                </a:lnTo>
                <a:lnTo>
                  <a:pt x="6459609" y="2040851"/>
                </a:lnTo>
                <a:cubicBezTo>
                  <a:pt x="6456451" y="2039933"/>
                  <a:pt x="6452734" y="2039508"/>
                  <a:pt x="6447765" y="2040102"/>
                </a:cubicBezTo>
                <a:cubicBezTo>
                  <a:pt x="6446007" y="2031126"/>
                  <a:pt x="6441093" y="2037380"/>
                  <a:pt x="6426590" y="2039928"/>
                </a:cubicBezTo>
                <a:cubicBezTo>
                  <a:pt x="6423606" y="2033241"/>
                  <a:pt x="6413230" y="2032925"/>
                  <a:pt x="6401693" y="2033537"/>
                </a:cubicBezTo>
                <a:lnTo>
                  <a:pt x="6387141" y="2033161"/>
                </a:lnTo>
                <a:lnTo>
                  <a:pt x="6357846" y="2036782"/>
                </a:lnTo>
                <a:lnTo>
                  <a:pt x="6342914" y="2037585"/>
                </a:lnTo>
                <a:lnTo>
                  <a:pt x="6336300" y="2038781"/>
                </a:lnTo>
                <a:lnTo>
                  <a:pt x="6317178" y="2038968"/>
                </a:lnTo>
                <a:lnTo>
                  <a:pt x="6161427" y="2047338"/>
                </a:lnTo>
                <a:cubicBezTo>
                  <a:pt x="6147824" y="2057658"/>
                  <a:pt x="6118908" y="2077615"/>
                  <a:pt x="6097339" y="2082438"/>
                </a:cubicBezTo>
                <a:cubicBezTo>
                  <a:pt x="6090149" y="2084046"/>
                  <a:pt x="6083776" y="2083972"/>
                  <a:pt x="6079059" y="2081299"/>
                </a:cubicBezTo>
                <a:cubicBezTo>
                  <a:pt x="6063900" y="2082334"/>
                  <a:pt x="6011621" y="2084537"/>
                  <a:pt x="5998439" y="2070958"/>
                </a:cubicBezTo>
                <a:cubicBezTo>
                  <a:pt x="5976443" y="2071759"/>
                  <a:pt x="5925514" y="2069780"/>
                  <a:pt x="5904290" y="2070255"/>
                </a:cubicBezTo>
                <a:cubicBezTo>
                  <a:pt x="5871515" y="2066244"/>
                  <a:pt x="5843986" y="2088249"/>
                  <a:pt x="5814867" y="2079032"/>
                </a:cubicBezTo>
                <a:cubicBezTo>
                  <a:pt x="5792003" y="2070559"/>
                  <a:pt x="5750009" y="2076273"/>
                  <a:pt x="5725743" y="2070558"/>
                </a:cubicBezTo>
                <a:cubicBezTo>
                  <a:pt x="5716432" y="2058355"/>
                  <a:pt x="5667424" y="2047322"/>
                  <a:pt x="5650546" y="2052412"/>
                </a:cubicBezTo>
                <a:cubicBezTo>
                  <a:pt x="5614627" y="2046084"/>
                  <a:pt x="5608108" y="2028306"/>
                  <a:pt x="5581284" y="2023175"/>
                </a:cubicBezTo>
                <a:lnTo>
                  <a:pt x="5572593" y="2018391"/>
                </a:lnTo>
                <a:lnTo>
                  <a:pt x="5548580" y="2016951"/>
                </a:lnTo>
                <a:cubicBezTo>
                  <a:pt x="5523726" y="2017783"/>
                  <a:pt x="5498337" y="2019663"/>
                  <a:pt x="5471173" y="2018786"/>
                </a:cubicBezTo>
                <a:cubicBezTo>
                  <a:pt x="5447687" y="2003020"/>
                  <a:pt x="5353807" y="2022324"/>
                  <a:pt x="5340320" y="2037611"/>
                </a:cubicBezTo>
                <a:cubicBezTo>
                  <a:pt x="5340015" y="2024215"/>
                  <a:pt x="5271937" y="2042455"/>
                  <a:pt x="5254376" y="2042928"/>
                </a:cubicBezTo>
                <a:cubicBezTo>
                  <a:pt x="5248522" y="2043086"/>
                  <a:pt x="5248281" y="2041270"/>
                  <a:pt x="5258035" y="2035649"/>
                </a:cubicBezTo>
                <a:cubicBezTo>
                  <a:pt x="5239374" y="2037214"/>
                  <a:pt x="5220112" y="2030252"/>
                  <a:pt x="5230622" y="2024576"/>
                </a:cubicBezTo>
                <a:cubicBezTo>
                  <a:pt x="5173932" y="2036724"/>
                  <a:pt x="5090262" y="2024645"/>
                  <a:pt x="5026203" y="2030162"/>
                </a:cubicBezTo>
                <a:cubicBezTo>
                  <a:pt x="4991280" y="2016814"/>
                  <a:pt x="5010212" y="2029164"/>
                  <a:pt x="4973988" y="2026668"/>
                </a:cubicBezTo>
                <a:cubicBezTo>
                  <a:pt x="4983896" y="2038955"/>
                  <a:pt x="4930012" y="2019774"/>
                  <a:pt x="4928030" y="2033642"/>
                </a:cubicBezTo>
                <a:cubicBezTo>
                  <a:pt x="4921501" y="2032748"/>
                  <a:pt x="4915238" y="2031445"/>
                  <a:pt x="4908970" y="2030033"/>
                </a:cubicBezTo>
                <a:lnTo>
                  <a:pt x="4905679" y="2029300"/>
                </a:lnTo>
                <a:lnTo>
                  <a:pt x="4892525" y="2028768"/>
                </a:lnTo>
                <a:lnTo>
                  <a:pt x="4888818" y="2025619"/>
                </a:lnTo>
                <a:lnTo>
                  <a:pt x="4869018" y="2022668"/>
                </a:lnTo>
                <a:cubicBezTo>
                  <a:pt x="4861602" y="2022028"/>
                  <a:pt x="4853622" y="2021880"/>
                  <a:pt x="4844804" y="2022527"/>
                </a:cubicBezTo>
                <a:cubicBezTo>
                  <a:pt x="4823110" y="2028022"/>
                  <a:pt x="4789330" y="2021287"/>
                  <a:pt x="4758778" y="2021694"/>
                </a:cubicBezTo>
                <a:lnTo>
                  <a:pt x="4744748" y="2023396"/>
                </a:lnTo>
                <a:lnTo>
                  <a:pt x="4698956" y="2020558"/>
                </a:lnTo>
                <a:cubicBezTo>
                  <a:pt x="4685921" y="2020008"/>
                  <a:pt x="4672392" y="2019718"/>
                  <a:pt x="4658147" y="2019920"/>
                </a:cubicBezTo>
                <a:lnTo>
                  <a:pt x="4631706" y="2021274"/>
                </a:lnTo>
                <a:lnTo>
                  <a:pt x="4624776" y="2020152"/>
                </a:lnTo>
                <a:cubicBezTo>
                  <a:pt x="4612703" y="2020277"/>
                  <a:pt x="4596727" y="2024226"/>
                  <a:pt x="4598150" y="2019429"/>
                </a:cubicBezTo>
                <a:lnTo>
                  <a:pt x="4584588" y="2021092"/>
                </a:lnTo>
                <a:lnTo>
                  <a:pt x="4571203" y="2017263"/>
                </a:lnTo>
                <a:cubicBezTo>
                  <a:pt x="4569736" y="2016374"/>
                  <a:pt x="4568633" y="2015427"/>
                  <a:pt x="4567930" y="2014458"/>
                </a:cubicBezTo>
                <a:lnTo>
                  <a:pt x="4548984" y="2015717"/>
                </a:lnTo>
                <a:lnTo>
                  <a:pt x="4533451" y="2012976"/>
                </a:lnTo>
                <a:lnTo>
                  <a:pt x="4519910" y="2014768"/>
                </a:lnTo>
                <a:lnTo>
                  <a:pt x="4514290" y="2014364"/>
                </a:lnTo>
                <a:lnTo>
                  <a:pt x="4500320" y="2013007"/>
                </a:lnTo>
                <a:cubicBezTo>
                  <a:pt x="4493159" y="2012056"/>
                  <a:pt x="4485144" y="2010910"/>
                  <a:pt x="4476219" y="2009993"/>
                </a:cubicBezTo>
                <a:lnTo>
                  <a:pt x="4468701" y="2009574"/>
                </a:lnTo>
                <a:lnTo>
                  <a:pt x="4452333" y="2004964"/>
                </a:lnTo>
                <a:cubicBezTo>
                  <a:pt x="4440422" y="2001479"/>
                  <a:pt x="4431048" y="1999130"/>
                  <a:pt x="4420644" y="2001021"/>
                </a:cubicBezTo>
                <a:cubicBezTo>
                  <a:pt x="4402911" y="1996519"/>
                  <a:pt x="4390524" y="1983900"/>
                  <a:pt x="4364856" y="1987267"/>
                </a:cubicBezTo>
                <a:cubicBezTo>
                  <a:pt x="4372645" y="1981550"/>
                  <a:pt x="4336350" y="1986575"/>
                  <a:pt x="4332062" y="1980703"/>
                </a:cubicBezTo>
                <a:cubicBezTo>
                  <a:pt x="4330083" y="1975974"/>
                  <a:pt x="4318612" y="1976397"/>
                  <a:pt x="4309876" y="1974653"/>
                </a:cubicBezTo>
                <a:cubicBezTo>
                  <a:pt x="4303650" y="1969824"/>
                  <a:pt x="4259693" y="1965414"/>
                  <a:pt x="4244391" y="1966109"/>
                </a:cubicBezTo>
                <a:cubicBezTo>
                  <a:pt x="4201255" y="1970914"/>
                  <a:pt x="4166558" y="1951471"/>
                  <a:pt x="4132071" y="1954813"/>
                </a:cubicBezTo>
                <a:cubicBezTo>
                  <a:pt x="4123041" y="1954358"/>
                  <a:pt x="4115554" y="1953263"/>
                  <a:pt x="4109069" y="1951778"/>
                </a:cubicBezTo>
                <a:lnTo>
                  <a:pt x="4092908" y="1946662"/>
                </a:lnTo>
                <a:cubicBezTo>
                  <a:pt x="4092707" y="1945539"/>
                  <a:pt x="4092506" y="1944415"/>
                  <a:pt x="4092306" y="1943291"/>
                </a:cubicBezTo>
                <a:lnTo>
                  <a:pt x="4080234" y="1941219"/>
                </a:lnTo>
                <a:lnTo>
                  <a:pt x="4077778" y="1940145"/>
                </a:lnTo>
                <a:cubicBezTo>
                  <a:pt x="4073105" y="1938081"/>
                  <a:pt x="4068339" y="1936119"/>
                  <a:pt x="4062936" y="1934506"/>
                </a:cubicBezTo>
                <a:cubicBezTo>
                  <a:pt x="4048082" y="1947155"/>
                  <a:pt x="4014523" y="1922869"/>
                  <a:pt x="4012506" y="1935475"/>
                </a:cubicBezTo>
                <a:cubicBezTo>
                  <a:pt x="3980228" y="1928812"/>
                  <a:pt x="3986775" y="1942559"/>
                  <a:pt x="3965880" y="1925968"/>
                </a:cubicBezTo>
                <a:cubicBezTo>
                  <a:pt x="3899515" y="1923414"/>
                  <a:pt x="3830855" y="1902158"/>
                  <a:pt x="3765338" y="1906649"/>
                </a:cubicBezTo>
                <a:cubicBezTo>
                  <a:pt x="3780686" y="1902635"/>
                  <a:pt x="3768784" y="1893856"/>
                  <a:pt x="3749493" y="1893071"/>
                </a:cubicBezTo>
                <a:cubicBezTo>
                  <a:pt x="3807776" y="1876857"/>
                  <a:pt x="3656400" y="1898030"/>
                  <a:pt x="3672704" y="1881383"/>
                </a:cubicBezTo>
                <a:cubicBezTo>
                  <a:pt x="3645532" y="1893973"/>
                  <a:pt x="3537791" y="1900656"/>
                  <a:pt x="3530082" y="1883187"/>
                </a:cubicBezTo>
                <a:cubicBezTo>
                  <a:pt x="3479808" y="1875044"/>
                  <a:pt x="3426017" y="1877998"/>
                  <a:pt x="3387664" y="1862579"/>
                </a:cubicBezTo>
                <a:cubicBezTo>
                  <a:pt x="3382649" y="1863935"/>
                  <a:pt x="3377277" y="1864791"/>
                  <a:pt x="3371681" y="1865293"/>
                </a:cubicBezTo>
                <a:lnTo>
                  <a:pt x="3355305" y="1865842"/>
                </a:lnTo>
                <a:lnTo>
                  <a:pt x="3353790" y="1865158"/>
                </a:lnTo>
                <a:cubicBezTo>
                  <a:pt x="3346144" y="1863282"/>
                  <a:pt x="3340687" y="1863057"/>
                  <a:pt x="3336210" y="1863564"/>
                </a:cubicBezTo>
                <a:lnTo>
                  <a:pt x="3331381" y="1864716"/>
                </a:lnTo>
                <a:lnTo>
                  <a:pt x="3319012" y="1864093"/>
                </a:lnTo>
                <a:lnTo>
                  <a:pt x="3293818" y="1864135"/>
                </a:lnTo>
                <a:lnTo>
                  <a:pt x="3289881" y="1862954"/>
                </a:lnTo>
                <a:lnTo>
                  <a:pt x="3253090" y="1861164"/>
                </a:lnTo>
                <a:cubicBezTo>
                  <a:pt x="3253042" y="1860968"/>
                  <a:pt x="3252996" y="1860771"/>
                  <a:pt x="3252949" y="1860574"/>
                </a:cubicBezTo>
                <a:cubicBezTo>
                  <a:pt x="3251799" y="1859213"/>
                  <a:pt x="3249368" y="1858131"/>
                  <a:pt x="3244187" y="1857604"/>
                </a:cubicBezTo>
                <a:cubicBezTo>
                  <a:pt x="3250860" y="1853873"/>
                  <a:pt x="3250577" y="1852999"/>
                  <a:pt x="3246570" y="1852946"/>
                </a:cubicBezTo>
                <a:lnTo>
                  <a:pt x="3237810" y="1853064"/>
                </a:lnTo>
                <a:lnTo>
                  <a:pt x="3230822" y="1855474"/>
                </a:lnTo>
                <a:cubicBezTo>
                  <a:pt x="3206812" y="1862286"/>
                  <a:pt x="3176733" y="1868865"/>
                  <a:pt x="3136549" y="1874037"/>
                </a:cubicBezTo>
                <a:cubicBezTo>
                  <a:pt x="3081163" y="1880168"/>
                  <a:pt x="2902557" y="1900580"/>
                  <a:pt x="2845754" y="1910932"/>
                </a:cubicBezTo>
                <a:cubicBezTo>
                  <a:pt x="2860822" y="1944376"/>
                  <a:pt x="2813389" y="1905358"/>
                  <a:pt x="2786878" y="1917162"/>
                </a:cubicBezTo>
                <a:cubicBezTo>
                  <a:pt x="2766803" y="1917398"/>
                  <a:pt x="2741628" y="1915886"/>
                  <a:pt x="2725298" y="1912340"/>
                </a:cubicBezTo>
                <a:cubicBezTo>
                  <a:pt x="2716680" y="1911427"/>
                  <a:pt x="2707572" y="1911972"/>
                  <a:pt x="2697754" y="1914863"/>
                </a:cubicBezTo>
                <a:cubicBezTo>
                  <a:pt x="2667185" y="1939014"/>
                  <a:pt x="2622149" y="1926211"/>
                  <a:pt x="2568063" y="1936283"/>
                </a:cubicBezTo>
                <a:cubicBezTo>
                  <a:pt x="2552625" y="1932001"/>
                  <a:pt x="2502682" y="1953378"/>
                  <a:pt x="2489784" y="1943720"/>
                </a:cubicBezTo>
                <a:cubicBezTo>
                  <a:pt x="2478524" y="1943155"/>
                  <a:pt x="2467418" y="1949411"/>
                  <a:pt x="2458978" y="1938095"/>
                </a:cubicBezTo>
                <a:cubicBezTo>
                  <a:pt x="2417552" y="1934639"/>
                  <a:pt x="2366376" y="1931293"/>
                  <a:pt x="2318712" y="1934474"/>
                </a:cubicBezTo>
                <a:cubicBezTo>
                  <a:pt x="2296029" y="1936526"/>
                  <a:pt x="2282069" y="1938434"/>
                  <a:pt x="2268709" y="1940521"/>
                </a:cubicBezTo>
                <a:lnTo>
                  <a:pt x="2264080" y="1941232"/>
                </a:lnTo>
                <a:lnTo>
                  <a:pt x="2254684" y="1943524"/>
                </a:lnTo>
                <a:lnTo>
                  <a:pt x="2252523" y="1943004"/>
                </a:lnTo>
                <a:lnTo>
                  <a:pt x="2173350" y="1929202"/>
                </a:lnTo>
                <a:lnTo>
                  <a:pt x="2155266" y="1920267"/>
                </a:lnTo>
                <a:lnTo>
                  <a:pt x="2091013" y="1914631"/>
                </a:lnTo>
                <a:cubicBezTo>
                  <a:pt x="2033357" y="1920614"/>
                  <a:pt x="2070513" y="1905065"/>
                  <a:pt x="2030712" y="1897690"/>
                </a:cubicBezTo>
                <a:cubicBezTo>
                  <a:pt x="1994539" y="1893055"/>
                  <a:pt x="1958569" y="1883188"/>
                  <a:pt x="1908838" y="1892222"/>
                </a:cubicBezTo>
                <a:cubicBezTo>
                  <a:pt x="1897236" y="1896147"/>
                  <a:pt x="1883338" y="1892415"/>
                  <a:pt x="1877796" y="1883887"/>
                </a:cubicBezTo>
                <a:cubicBezTo>
                  <a:pt x="1876842" y="1882419"/>
                  <a:pt x="1876177" y="1880863"/>
                  <a:pt x="1875824" y="1879265"/>
                </a:cubicBezTo>
                <a:cubicBezTo>
                  <a:pt x="1843474" y="1887199"/>
                  <a:pt x="1841511" y="1873818"/>
                  <a:pt x="1823048" y="1881064"/>
                </a:cubicBezTo>
                <a:cubicBezTo>
                  <a:pt x="1792640" y="1872164"/>
                  <a:pt x="1782358" y="1850450"/>
                  <a:pt x="1765736" y="1856578"/>
                </a:cubicBezTo>
                <a:cubicBezTo>
                  <a:pt x="1753024" y="1849107"/>
                  <a:pt x="1745932" y="1828316"/>
                  <a:pt x="1725669" y="1833744"/>
                </a:cubicBezTo>
                <a:cubicBezTo>
                  <a:pt x="1727428" y="1831405"/>
                  <a:pt x="1726953" y="1830157"/>
                  <a:pt x="1725216" y="1829447"/>
                </a:cubicBezTo>
                <a:lnTo>
                  <a:pt x="1721485" y="1828960"/>
                </a:lnTo>
                <a:lnTo>
                  <a:pt x="1717786" y="1832224"/>
                </a:lnTo>
                <a:cubicBezTo>
                  <a:pt x="1703445" y="1843277"/>
                  <a:pt x="1706547" y="1827935"/>
                  <a:pt x="1689907" y="1825425"/>
                </a:cubicBezTo>
                <a:cubicBezTo>
                  <a:pt x="1682338" y="1823445"/>
                  <a:pt x="1685181" y="1820226"/>
                  <a:pt x="1688093" y="1817391"/>
                </a:cubicBezTo>
                <a:lnTo>
                  <a:pt x="1496789" y="1805297"/>
                </a:lnTo>
                <a:cubicBezTo>
                  <a:pt x="1463551" y="1793913"/>
                  <a:pt x="1426345" y="1786892"/>
                  <a:pt x="1392839" y="1758649"/>
                </a:cubicBezTo>
                <a:cubicBezTo>
                  <a:pt x="1386461" y="1750573"/>
                  <a:pt x="1374031" y="1756918"/>
                  <a:pt x="1360872" y="1752441"/>
                </a:cubicBezTo>
                <a:cubicBezTo>
                  <a:pt x="1347711" y="1747963"/>
                  <a:pt x="1332751" y="1735898"/>
                  <a:pt x="1313885" y="1731785"/>
                </a:cubicBezTo>
                <a:cubicBezTo>
                  <a:pt x="1281989" y="1726305"/>
                  <a:pt x="1256405" y="1739744"/>
                  <a:pt x="1247665" y="1727765"/>
                </a:cubicBezTo>
                <a:cubicBezTo>
                  <a:pt x="1231363" y="1728538"/>
                  <a:pt x="1209120" y="1742556"/>
                  <a:pt x="1196850" y="1729622"/>
                </a:cubicBezTo>
                <a:cubicBezTo>
                  <a:pt x="1195195" y="1740224"/>
                  <a:pt x="1178147" y="1721561"/>
                  <a:pt x="1168728" y="1728550"/>
                </a:cubicBezTo>
                <a:cubicBezTo>
                  <a:pt x="1152073" y="1727193"/>
                  <a:pt x="1122804" y="1725926"/>
                  <a:pt x="1096918" y="1721485"/>
                </a:cubicBezTo>
                <a:lnTo>
                  <a:pt x="1094082" y="1720113"/>
                </a:lnTo>
                <a:lnTo>
                  <a:pt x="1040782" y="1721762"/>
                </a:lnTo>
                <a:cubicBezTo>
                  <a:pt x="987172" y="1722352"/>
                  <a:pt x="1023272" y="1708707"/>
                  <a:pt x="955980" y="1719289"/>
                </a:cubicBezTo>
                <a:cubicBezTo>
                  <a:pt x="948995" y="1714208"/>
                  <a:pt x="940521" y="1713816"/>
                  <a:pt x="926108" y="1715917"/>
                </a:cubicBezTo>
                <a:cubicBezTo>
                  <a:pt x="900077" y="1715834"/>
                  <a:pt x="902688" y="1703436"/>
                  <a:pt x="876049" y="1710422"/>
                </a:cubicBezTo>
                <a:cubicBezTo>
                  <a:pt x="881084" y="1703830"/>
                  <a:pt x="826830" y="1706893"/>
                  <a:pt x="839194" y="1700176"/>
                </a:cubicBezTo>
                <a:cubicBezTo>
                  <a:pt x="822548" y="1693764"/>
                  <a:pt x="813674" y="1703628"/>
                  <a:pt x="797112" y="1698014"/>
                </a:cubicBezTo>
                <a:cubicBezTo>
                  <a:pt x="778195" y="1696418"/>
                  <a:pt x="807647" y="1705364"/>
                  <a:pt x="786610" y="1705455"/>
                </a:cubicBezTo>
                <a:cubicBezTo>
                  <a:pt x="761170" y="1704357"/>
                  <a:pt x="760599" y="1716610"/>
                  <a:pt x="741833" y="1700566"/>
                </a:cubicBezTo>
                <a:lnTo>
                  <a:pt x="673985" y="1692278"/>
                </a:lnTo>
                <a:cubicBezTo>
                  <a:pt x="658515" y="1695829"/>
                  <a:pt x="646395" y="1693620"/>
                  <a:pt x="634665" y="1689550"/>
                </a:cubicBezTo>
                <a:cubicBezTo>
                  <a:pt x="599149" y="1689690"/>
                  <a:pt x="567176" y="1683160"/>
                  <a:pt x="527471" y="1679869"/>
                </a:cubicBezTo>
                <a:cubicBezTo>
                  <a:pt x="484099" y="1683240"/>
                  <a:pt x="462693" y="1671949"/>
                  <a:pt x="420260" y="1668475"/>
                </a:cubicBezTo>
                <a:cubicBezTo>
                  <a:pt x="377482" y="1677390"/>
                  <a:pt x="393500" y="1652730"/>
                  <a:pt x="357630" y="1652142"/>
                </a:cubicBezTo>
                <a:cubicBezTo>
                  <a:pt x="298692" y="1659518"/>
                  <a:pt x="359631" y="1643849"/>
                  <a:pt x="269407" y="1643812"/>
                </a:cubicBezTo>
                <a:cubicBezTo>
                  <a:pt x="264204" y="1645215"/>
                  <a:pt x="253436" y="1643159"/>
                  <a:pt x="254769" y="1641013"/>
                </a:cubicBezTo>
                <a:cubicBezTo>
                  <a:pt x="234996" y="1641090"/>
                  <a:pt x="179093" y="1626583"/>
                  <a:pt x="150763" y="1628143"/>
                </a:cubicBezTo>
                <a:cubicBezTo>
                  <a:pt x="96232" y="1619954"/>
                  <a:pt x="68845" y="1629422"/>
                  <a:pt x="29133" y="1626172"/>
                </a:cubicBezTo>
                <a:lnTo>
                  <a:pt x="0" y="16195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4571EB-B8B8-F4C7-A0BB-5ACD463252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506" y="370810"/>
            <a:ext cx="7900987" cy="61305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spcBef>
                <a:spcPct val="0"/>
              </a:spcBef>
            </a:pPr>
            <a:r>
              <a:rPr lang="en-US" sz="27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Scaling images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CDE2EF1-4AC9-C89C-35AC-DEBA80E3B8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343" y="1580272"/>
            <a:ext cx="8058150" cy="177279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F74B97-BEFD-1920-11B0-32302704DA29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6457950" y="4767262"/>
            <a:ext cx="2057400" cy="27384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-US" sz="7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pPr lvl="0" indent="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None/>
              </a:pPr>
              <a:t>9</a:t>
            </a:fld>
            <a:endParaRPr lang="en-US" sz="700" kern="120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4794756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rgbClr val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350</TotalTime>
  <Words>672</Words>
  <Application>Microsoft Office PowerPoint</Application>
  <PresentationFormat>On-screen Show (16:9)</PresentationFormat>
  <Paragraphs>111</Paragraphs>
  <Slides>16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16</vt:i4>
      </vt:variant>
    </vt:vector>
  </HeadingPairs>
  <TitlesOfParts>
    <vt:vector size="25" baseType="lpstr">
      <vt:lpstr>Montserrat</vt:lpstr>
      <vt:lpstr>Calibri</vt:lpstr>
      <vt:lpstr>DFPOP-SB</vt:lpstr>
      <vt:lpstr>Wingdings</vt:lpstr>
      <vt:lpstr>Arial</vt:lpstr>
      <vt:lpstr>Times New Roman</vt:lpstr>
      <vt:lpstr>Noto Sans Symbols</vt:lpstr>
      <vt:lpstr>Retrospect</vt:lpstr>
      <vt:lpstr>Office Theme</vt:lpstr>
      <vt:lpstr>Impact of leveraging HPC in Image Processing</vt:lpstr>
      <vt:lpstr>Problem Background</vt:lpstr>
      <vt:lpstr>Problem Statement and Proposed Solution</vt:lpstr>
      <vt:lpstr>OpenMP</vt:lpstr>
      <vt:lpstr>OpenMP Implementation</vt:lpstr>
      <vt:lpstr>CUDA</vt:lpstr>
      <vt:lpstr>CUDA Implementation</vt:lpstr>
      <vt:lpstr>Rotate images</vt:lpstr>
      <vt:lpstr>Scaling images</vt:lpstr>
      <vt:lpstr>Experiments for loading and saving data</vt:lpstr>
      <vt:lpstr>STB Image libraries</vt:lpstr>
      <vt:lpstr>PowerPoint Presentation</vt:lpstr>
      <vt:lpstr>PowerPoint Presentation</vt:lpstr>
      <vt:lpstr>Results</vt:lpstr>
      <vt:lpstr>References</vt:lpstr>
      <vt:lpstr>Thank You!!!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Accidents Severity Prediction</dc:title>
  <dc:creator>Jamsheed</dc:creator>
  <cp:lastModifiedBy>test</cp:lastModifiedBy>
  <cp:revision>46</cp:revision>
  <dcterms:modified xsi:type="dcterms:W3CDTF">2022-07-05T10:35:34Z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">
    <vt:lpwstr>NSCCustomProperty</vt:lpwstr>
  </property>
  <property fmtid="{D5CDD505-2E9C-101B-9397-08002B2CF9AE}" pid="3" name="NSCPROP_SA">
    <vt:lpwstr>D:\Naren\IISc\Term-Jan22\DA-224-PML\Assignments\MiniProject-2\Deliverables\MP2_Team1_FinalPresentation.pptx</vt:lpwstr>
  </property>
</Properties>
</file>